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303" r:id="rId13"/>
    <p:sldId id="266" r:id="rId14"/>
    <p:sldId id="301" r:id="rId15"/>
    <p:sldId id="267" r:id="rId16"/>
    <p:sldId id="268" r:id="rId17"/>
    <p:sldId id="269" r:id="rId18"/>
    <p:sldId id="270" r:id="rId19"/>
    <p:sldId id="273" r:id="rId20"/>
    <p:sldId id="274" r:id="rId21"/>
    <p:sldId id="275" r:id="rId22"/>
    <p:sldId id="276" r:id="rId23"/>
    <p:sldId id="271" r:id="rId24"/>
    <p:sldId id="272" r:id="rId25"/>
    <p:sldId id="282" r:id="rId26"/>
    <p:sldId id="283" r:id="rId27"/>
    <p:sldId id="290" r:id="rId28"/>
    <p:sldId id="284" r:id="rId29"/>
    <p:sldId id="286" r:id="rId30"/>
    <p:sldId id="287" r:id="rId31"/>
    <p:sldId id="288" r:id="rId32"/>
    <p:sldId id="289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9" r:id="rId43"/>
    <p:sldId id="300" r:id="rId44"/>
    <p:sldId id="305" r:id="rId45"/>
    <p:sldId id="306" r:id="rId46"/>
    <p:sldId id="308" r:id="rId47"/>
    <p:sldId id="307" r:id="rId48"/>
    <p:sldId id="304" r:id="rId4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F3C3B9-520B-4F17-9D40-71664273978D}" v="590" dt="2024-11-12T16:06:17.1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é Souto Tostes" userId="b7030e6845653c1e" providerId="LiveId" clId="{28F3C3B9-520B-4F17-9D40-71664273978D}"/>
    <pc:docChg chg="undo redo custSel addSld delSld modSld sldOrd">
      <pc:chgData name="José Souto Tostes" userId="b7030e6845653c1e" providerId="LiveId" clId="{28F3C3B9-520B-4F17-9D40-71664273978D}" dt="2024-11-12T16:06:32.035" v="6107" actId="123"/>
      <pc:docMkLst>
        <pc:docMk/>
      </pc:docMkLst>
      <pc:sldChg chg="modSp mod">
        <pc:chgData name="José Souto Tostes" userId="b7030e6845653c1e" providerId="LiveId" clId="{28F3C3B9-520B-4F17-9D40-71664273978D}" dt="2024-11-12T14:16:33.050" v="6071" actId="6549"/>
        <pc:sldMkLst>
          <pc:docMk/>
          <pc:sldMk cId="2732690336" sldId="256"/>
        </pc:sldMkLst>
        <pc:spChg chg="mod">
          <ac:chgData name="José Souto Tostes" userId="b7030e6845653c1e" providerId="LiveId" clId="{28F3C3B9-520B-4F17-9D40-71664273978D}" dt="2024-11-12T14:16:31.628" v="6070" actId="14100"/>
          <ac:spMkLst>
            <pc:docMk/>
            <pc:sldMk cId="2732690336" sldId="256"/>
            <ac:spMk id="2" creationId="{E2BC1976-77FD-34A4-CDB2-7631856D4386}"/>
          </ac:spMkLst>
        </pc:spChg>
        <pc:spChg chg="mod">
          <ac:chgData name="José Souto Tostes" userId="b7030e6845653c1e" providerId="LiveId" clId="{28F3C3B9-520B-4F17-9D40-71664273978D}" dt="2024-11-12T14:16:33.050" v="6071" actId="6549"/>
          <ac:spMkLst>
            <pc:docMk/>
            <pc:sldMk cId="2732690336" sldId="256"/>
            <ac:spMk id="3" creationId="{595CE481-840D-CE63-19F5-7F3C35FCD708}"/>
          </ac:spMkLst>
        </pc:spChg>
      </pc:sldChg>
      <pc:sldChg chg="modSp mod">
        <pc:chgData name="José Souto Tostes" userId="b7030e6845653c1e" providerId="LiveId" clId="{28F3C3B9-520B-4F17-9D40-71664273978D}" dt="2024-11-12T12:41:39.132" v="3745" actId="123"/>
        <pc:sldMkLst>
          <pc:docMk/>
          <pc:sldMk cId="713085902" sldId="257"/>
        </pc:sldMkLst>
        <pc:spChg chg="mod">
          <ac:chgData name="José Souto Tostes" userId="b7030e6845653c1e" providerId="LiveId" clId="{28F3C3B9-520B-4F17-9D40-71664273978D}" dt="2024-11-12T12:41:39.132" v="3745" actId="123"/>
          <ac:spMkLst>
            <pc:docMk/>
            <pc:sldMk cId="713085902" sldId="257"/>
            <ac:spMk id="3" creationId="{1B9F63E1-1676-F7F8-E7DB-21FD4F96367C}"/>
          </ac:spMkLst>
        </pc:spChg>
      </pc:sldChg>
      <pc:sldChg chg="modSp mod modAnim">
        <pc:chgData name="José Souto Tostes" userId="b7030e6845653c1e" providerId="LiveId" clId="{28F3C3B9-520B-4F17-9D40-71664273978D}" dt="2024-11-12T12:42:26.807" v="3748"/>
        <pc:sldMkLst>
          <pc:docMk/>
          <pc:sldMk cId="4112052998" sldId="258"/>
        </pc:sldMkLst>
        <pc:spChg chg="mod">
          <ac:chgData name="José Souto Tostes" userId="b7030e6845653c1e" providerId="LiveId" clId="{28F3C3B9-520B-4F17-9D40-71664273978D}" dt="2024-11-12T12:42:07.259" v="3747" actId="113"/>
          <ac:spMkLst>
            <pc:docMk/>
            <pc:sldMk cId="4112052998" sldId="258"/>
            <ac:spMk id="3" creationId="{5C3946F1-3168-5FC6-84C2-BCC6DFE6622A}"/>
          </ac:spMkLst>
        </pc:spChg>
      </pc:sldChg>
      <pc:sldChg chg="modSp mod modAnim">
        <pc:chgData name="José Souto Tostes" userId="b7030e6845653c1e" providerId="LiveId" clId="{28F3C3B9-520B-4F17-9D40-71664273978D}" dt="2024-11-12T16:06:17.175" v="6106" actId="20577"/>
        <pc:sldMkLst>
          <pc:docMk/>
          <pc:sldMk cId="3241229553" sldId="259"/>
        </pc:sldMkLst>
        <pc:spChg chg="mod">
          <ac:chgData name="José Souto Tostes" userId="b7030e6845653c1e" providerId="LiveId" clId="{28F3C3B9-520B-4F17-9D40-71664273978D}" dt="2024-11-12T16:06:17.175" v="6106" actId="20577"/>
          <ac:spMkLst>
            <pc:docMk/>
            <pc:sldMk cId="3241229553" sldId="259"/>
            <ac:spMk id="3" creationId="{3D03B5CB-AF26-0190-712D-2D1EF5EEE72B}"/>
          </ac:spMkLst>
        </pc:spChg>
      </pc:sldChg>
      <pc:sldChg chg="modSp mod modAnim">
        <pc:chgData name="José Souto Tostes" userId="b7030e6845653c1e" providerId="LiveId" clId="{28F3C3B9-520B-4F17-9D40-71664273978D}" dt="2024-11-12T12:44:34.410" v="3764"/>
        <pc:sldMkLst>
          <pc:docMk/>
          <pc:sldMk cId="3967606161" sldId="260"/>
        </pc:sldMkLst>
        <pc:spChg chg="mod">
          <ac:chgData name="José Souto Tostes" userId="b7030e6845653c1e" providerId="LiveId" clId="{28F3C3B9-520B-4F17-9D40-71664273978D}" dt="2024-11-12T12:43:42.348" v="3762" actId="255"/>
          <ac:spMkLst>
            <pc:docMk/>
            <pc:sldMk cId="3967606161" sldId="260"/>
            <ac:spMk id="3" creationId="{08FECF03-EEE6-A01C-D23D-0BE9135B91DF}"/>
          </ac:spMkLst>
        </pc:spChg>
      </pc:sldChg>
      <pc:sldChg chg="modSp mod">
        <pc:chgData name="José Souto Tostes" userId="b7030e6845653c1e" providerId="LiveId" clId="{28F3C3B9-520B-4F17-9D40-71664273978D}" dt="2024-11-12T12:43:50.786" v="3763" actId="123"/>
        <pc:sldMkLst>
          <pc:docMk/>
          <pc:sldMk cId="2104700398" sldId="261"/>
        </pc:sldMkLst>
        <pc:spChg chg="mod">
          <ac:chgData name="José Souto Tostes" userId="b7030e6845653c1e" providerId="LiveId" clId="{28F3C3B9-520B-4F17-9D40-71664273978D}" dt="2024-11-12T12:43:50.786" v="3763" actId="123"/>
          <ac:spMkLst>
            <pc:docMk/>
            <pc:sldMk cId="2104700398" sldId="261"/>
            <ac:spMk id="3" creationId="{98BD313C-762F-E961-6415-3F2DFDB7521B}"/>
          </ac:spMkLst>
        </pc:spChg>
      </pc:sldChg>
      <pc:sldChg chg="modSp mod">
        <pc:chgData name="José Souto Tostes" userId="b7030e6845653c1e" providerId="LiveId" clId="{28F3C3B9-520B-4F17-9D40-71664273978D}" dt="2024-11-12T16:06:32.035" v="6107" actId="123"/>
        <pc:sldMkLst>
          <pc:docMk/>
          <pc:sldMk cId="1900123083" sldId="263"/>
        </pc:sldMkLst>
        <pc:spChg chg="mod">
          <ac:chgData name="José Souto Tostes" userId="b7030e6845653c1e" providerId="LiveId" clId="{28F3C3B9-520B-4F17-9D40-71664273978D}" dt="2024-11-12T16:06:32.035" v="6107" actId="123"/>
          <ac:spMkLst>
            <pc:docMk/>
            <pc:sldMk cId="1900123083" sldId="263"/>
            <ac:spMk id="3" creationId="{6AEF5803-24A2-F18F-45EB-3BA137B5CA93}"/>
          </ac:spMkLst>
        </pc:spChg>
      </pc:sldChg>
      <pc:sldChg chg="modAnim">
        <pc:chgData name="José Souto Tostes" userId="b7030e6845653c1e" providerId="LiveId" clId="{28F3C3B9-520B-4F17-9D40-71664273978D}" dt="2024-11-12T12:44:46.315" v="3765"/>
        <pc:sldMkLst>
          <pc:docMk/>
          <pc:sldMk cId="3600073681" sldId="264"/>
        </pc:sldMkLst>
      </pc:sldChg>
      <pc:sldChg chg="modSp new mod modAnim">
        <pc:chgData name="José Souto Tostes" userId="b7030e6845653c1e" providerId="LiveId" clId="{28F3C3B9-520B-4F17-9D40-71664273978D}" dt="2024-11-12T12:45:01.585" v="3766"/>
        <pc:sldMkLst>
          <pc:docMk/>
          <pc:sldMk cId="134545260" sldId="266"/>
        </pc:sldMkLst>
        <pc:spChg chg="mod">
          <ac:chgData name="José Souto Tostes" userId="b7030e6845653c1e" providerId="LiveId" clId="{28F3C3B9-520B-4F17-9D40-71664273978D}" dt="2024-11-11T14:04:15.559" v="20" actId="6549"/>
          <ac:spMkLst>
            <pc:docMk/>
            <pc:sldMk cId="134545260" sldId="266"/>
            <ac:spMk id="2" creationId="{13D5764F-7D02-4038-559B-4EE71E9AF09F}"/>
          </ac:spMkLst>
        </pc:spChg>
        <pc:spChg chg="mod">
          <ac:chgData name="José Souto Tostes" userId="b7030e6845653c1e" providerId="LiveId" clId="{28F3C3B9-520B-4F17-9D40-71664273978D}" dt="2024-11-11T14:12:31.532" v="351" actId="255"/>
          <ac:spMkLst>
            <pc:docMk/>
            <pc:sldMk cId="134545260" sldId="266"/>
            <ac:spMk id="3" creationId="{8F4D4842-4DBB-E94A-7439-487D85641FF9}"/>
          </ac:spMkLst>
        </pc:spChg>
      </pc:sldChg>
      <pc:sldChg chg="modSp add mod modAnim">
        <pc:chgData name="José Souto Tostes" userId="b7030e6845653c1e" providerId="LiveId" clId="{28F3C3B9-520B-4F17-9D40-71664273978D}" dt="2024-11-12T12:45:34.573" v="3767"/>
        <pc:sldMkLst>
          <pc:docMk/>
          <pc:sldMk cId="2089132728" sldId="267"/>
        </pc:sldMkLst>
        <pc:spChg chg="mod">
          <ac:chgData name="José Souto Tostes" userId="b7030e6845653c1e" providerId="LiveId" clId="{28F3C3B9-520B-4F17-9D40-71664273978D}" dt="2024-11-11T14:13:59.500" v="572" actId="20577"/>
          <ac:spMkLst>
            <pc:docMk/>
            <pc:sldMk cId="2089132728" sldId="267"/>
            <ac:spMk id="3" creationId="{E4E731B6-BB43-A283-FF4A-02B17F978296}"/>
          </ac:spMkLst>
        </pc:spChg>
      </pc:sldChg>
      <pc:sldChg chg="modSp new mod modAnim">
        <pc:chgData name="José Souto Tostes" userId="b7030e6845653c1e" providerId="LiveId" clId="{28F3C3B9-520B-4F17-9D40-71664273978D}" dt="2024-11-12T12:46:20.922" v="3793"/>
        <pc:sldMkLst>
          <pc:docMk/>
          <pc:sldMk cId="3737453208" sldId="268"/>
        </pc:sldMkLst>
        <pc:spChg chg="mod">
          <ac:chgData name="José Souto Tostes" userId="b7030e6845653c1e" providerId="LiveId" clId="{28F3C3B9-520B-4F17-9D40-71664273978D}" dt="2024-11-11T14:14:10.604" v="595" actId="20577"/>
          <ac:spMkLst>
            <pc:docMk/>
            <pc:sldMk cId="3737453208" sldId="268"/>
            <ac:spMk id="2" creationId="{4ED53E3D-F176-048F-4DD8-CCFA07D36F70}"/>
          </ac:spMkLst>
        </pc:spChg>
        <pc:spChg chg="mod">
          <ac:chgData name="José Souto Tostes" userId="b7030e6845653c1e" providerId="LiveId" clId="{28F3C3B9-520B-4F17-9D40-71664273978D}" dt="2024-11-11T14:15:04.904" v="840" actId="255"/>
          <ac:spMkLst>
            <pc:docMk/>
            <pc:sldMk cId="3737453208" sldId="268"/>
            <ac:spMk id="3" creationId="{E633FC9E-C6A4-BF8C-90C4-5647584E1E94}"/>
          </ac:spMkLst>
        </pc:spChg>
      </pc:sldChg>
      <pc:sldChg chg="add modAnim">
        <pc:chgData name="José Souto Tostes" userId="b7030e6845653c1e" providerId="LiveId" clId="{28F3C3B9-520B-4F17-9D40-71664273978D}" dt="2024-11-12T12:46:25.582" v="3794"/>
        <pc:sldMkLst>
          <pc:docMk/>
          <pc:sldMk cId="242860205" sldId="269"/>
        </pc:sldMkLst>
      </pc:sldChg>
      <pc:sldChg chg="modSp add mod modAnim">
        <pc:chgData name="José Souto Tostes" userId="b7030e6845653c1e" providerId="LiveId" clId="{28F3C3B9-520B-4F17-9D40-71664273978D}" dt="2024-11-12T12:46:33.107" v="3795"/>
        <pc:sldMkLst>
          <pc:docMk/>
          <pc:sldMk cId="3253653280" sldId="270"/>
        </pc:sldMkLst>
        <pc:spChg chg="mod">
          <ac:chgData name="José Souto Tostes" userId="b7030e6845653c1e" providerId="LiveId" clId="{28F3C3B9-520B-4F17-9D40-71664273978D}" dt="2024-11-11T14:17:05.908" v="843" actId="255"/>
          <ac:spMkLst>
            <pc:docMk/>
            <pc:sldMk cId="3253653280" sldId="270"/>
            <ac:spMk id="3" creationId="{7999D9AA-9084-8A5A-A748-1A17CFE64A70}"/>
          </ac:spMkLst>
        </pc:spChg>
      </pc:sldChg>
      <pc:sldChg chg="add modAnim">
        <pc:chgData name="José Souto Tostes" userId="b7030e6845653c1e" providerId="LiveId" clId="{28F3C3B9-520B-4F17-9D40-71664273978D}" dt="2024-11-12T12:47:04.895" v="3800"/>
        <pc:sldMkLst>
          <pc:docMk/>
          <pc:sldMk cId="84592858" sldId="271"/>
        </pc:sldMkLst>
      </pc:sldChg>
      <pc:sldChg chg="modSp new del mod">
        <pc:chgData name="José Souto Tostes" userId="b7030e6845653c1e" providerId="LiveId" clId="{28F3C3B9-520B-4F17-9D40-71664273978D}" dt="2024-11-11T15:56:57.926" v="1396" actId="2696"/>
        <pc:sldMkLst>
          <pc:docMk/>
          <pc:sldMk cId="2253706255" sldId="271"/>
        </pc:sldMkLst>
        <pc:spChg chg="mod">
          <ac:chgData name="José Souto Tostes" userId="b7030e6845653c1e" providerId="LiveId" clId="{28F3C3B9-520B-4F17-9D40-71664273978D}" dt="2024-11-11T14:18:20.074" v="849"/>
          <ac:spMkLst>
            <pc:docMk/>
            <pc:sldMk cId="2253706255" sldId="271"/>
            <ac:spMk id="2" creationId="{416FE451-5C2C-ABC3-A6DB-3D4A1BD82C32}"/>
          </ac:spMkLst>
        </pc:spChg>
        <pc:spChg chg="mod">
          <ac:chgData name="José Souto Tostes" userId="b7030e6845653c1e" providerId="LiveId" clId="{28F3C3B9-520B-4F17-9D40-71664273978D}" dt="2024-11-11T15:49:56.168" v="1110" actId="255"/>
          <ac:spMkLst>
            <pc:docMk/>
            <pc:sldMk cId="2253706255" sldId="271"/>
            <ac:spMk id="3" creationId="{F700D109-574E-EB56-8B47-BC7D619423EB}"/>
          </ac:spMkLst>
        </pc:spChg>
      </pc:sldChg>
      <pc:sldChg chg="modSp new del mod">
        <pc:chgData name="José Souto Tostes" userId="b7030e6845653c1e" providerId="LiveId" clId="{28F3C3B9-520B-4F17-9D40-71664273978D}" dt="2024-11-11T15:56:57.926" v="1396" actId="2696"/>
        <pc:sldMkLst>
          <pc:docMk/>
          <pc:sldMk cId="135654133" sldId="272"/>
        </pc:sldMkLst>
        <pc:spChg chg="mod">
          <ac:chgData name="José Souto Tostes" userId="b7030e6845653c1e" providerId="LiveId" clId="{28F3C3B9-520B-4F17-9D40-71664273978D}" dt="2024-11-11T15:50:04.567" v="1135" actId="20577"/>
          <ac:spMkLst>
            <pc:docMk/>
            <pc:sldMk cId="135654133" sldId="272"/>
            <ac:spMk id="2" creationId="{13EC3FC1-1F88-7727-C87E-15656B1F8716}"/>
          </ac:spMkLst>
        </pc:spChg>
        <pc:spChg chg="mod">
          <ac:chgData name="José Souto Tostes" userId="b7030e6845653c1e" providerId="LiveId" clId="{28F3C3B9-520B-4F17-9D40-71664273978D}" dt="2024-11-11T15:51:39.285" v="1391" actId="2711"/>
          <ac:spMkLst>
            <pc:docMk/>
            <pc:sldMk cId="135654133" sldId="272"/>
            <ac:spMk id="3" creationId="{084CA885-FA87-5948-1286-6121E66C5481}"/>
          </ac:spMkLst>
        </pc:spChg>
      </pc:sldChg>
      <pc:sldChg chg="add modAnim">
        <pc:chgData name="José Souto Tostes" userId="b7030e6845653c1e" providerId="LiveId" clId="{28F3C3B9-520B-4F17-9D40-71664273978D}" dt="2024-11-12T12:47:10.287" v="3801"/>
        <pc:sldMkLst>
          <pc:docMk/>
          <pc:sldMk cId="547879632" sldId="272"/>
        </pc:sldMkLst>
      </pc:sldChg>
      <pc:sldChg chg="add modAnim">
        <pc:chgData name="José Souto Tostes" userId="b7030e6845653c1e" providerId="LiveId" clId="{28F3C3B9-520B-4F17-9D40-71664273978D}" dt="2024-11-12T12:46:39.420" v="3796"/>
        <pc:sldMkLst>
          <pc:docMk/>
          <pc:sldMk cId="353958352" sldId="273"/>
        </pc:sldMkLst>
      </pc:sldChg>
      <pc:sldChg chg="add modAnim">
        <pc:chgData name="José Souto Tostes" userId="b7030e6845653c1e" providerId="LiveId" clId="{28F3C3B9-520B-4F17-9D40-71664273978D}" dt="2024-11-12T12:46:44.463" v="3797"/>
        <pc:sldMkLst>
          <pc:docMk/>
          <pc:sldMk cId="1705022327" sldId="274"/>
        </pc:sldMkLst>
      </pc:sldChg>
      <pc:sldChg chg="modSp add mod modAnim">
        <pc:chgData name="José Souto Tostes" userId="b7030e6845653c1e" providerId="LiveId" clId="{28F3C3B9-520B-4F17-9D40-71664273978D}" dt="2024-11-12T12:46:56.179" v="3798"/>
        <pc:sldMkLst>
          <pc:docMk/>
          <pc:sldMk cId="168033618" sldId="275"/>
        </pc:sldMkLst>
        <pc:spChg chg="mod">
          <ac:chgData name="José Souto Tostes" userId="b7030e6845653c1e" providerId="LiveId" clId="{28F3C3B9-520B-4F17-9D40-71664273978D}" dt="2024-11-11T15:55:05.776" v="1394" actId="6549"/>
          <ac:spMkLst>
            <pc:docMk/>
            <pc:sldMk cId="168033618" sldId="275"/>
            <ac:spMk id="3" creationId="{5C4EF568-59E4-86E0-2222-D095AC8C9715}"/>
          </ac:spMkLst>
        </pc:spChg>
      </pc:sldChg>
      <pc:sldChg chg="add modAnim">
        <pc:chgData name="José Souto Tostes" userId="b7030e6845653c1e" providerId="LiveId" clId="{28F3C3B9-520B-4F17-9D40-71664273978D}" dt="2024-11-12T12:47:00.640" v="3799"/>
        <pc:sldMkLst>
          <pc:docMk/>
          <pc:sldMk cId="2041301591" sldId="276"/>
        </pc:sldMkLst>
      </pc:sldChg>
      <pc:sldChg chg="modSp add mod modAnim">
        <pc:chgData name="José Souto Tostes" userId="b7030e6845653c1e" providerId="LiveId" clId="{28F3C3B9-520B-4F17-9D40-71664273978D}" dt="2024-11-12T12:47:30.454" v="3804" actId="255"/>
        <pc:sldMkLst>
          <pc:docMk/>
          <pc:sldMk cId="3172198171" sldId="282"/>
        </pc:sldMkLst>
        <pc:spChg chg="mod">
          <ac:chgData name="José Souto Tostes" userId="b7030e6845653c1e" providerId="LiveId" clId="{28F3C3B9-520B-4F17-9D40-71664273978D}" dt="2024-11-12T12:47:30.454" v="3804" actId="255"/>
          <ac:spMkLst>
            <pc:docMk/>
            <pc:sldMk cId="3172198171" sldId="282"/>
            <ac:spMk id="3" creationId="{A81E9BDD-88B2-EC7D-42F5-8E2F3C0A604C}"/>
          </ac:spMkLst>
        </pc:spChg>
      </pc:sldChg>
      <pc:sldChg chg="modSp add mod modAnim">
        <pc:chgData name="José Souto Tostes" userId="b7030e6845653c1e" providerId="LiveId" clId="{28F3C3B9-520B-4F17-9D40-71664273978D}" dt="2024-11-12T12:47:20.484" v="3803"/>
        <pc:sldMkLst>
          <pc:docMk/>
          <pc:sldMk cId="1532882918" sldId="283"/>
        </pc:sldMkLst>
        <pc:spChg chg="mod">
          <ac:chgData name="José Souto Tostes" userId="b7030e6845653c1e" providerId="LiveId" clId="{28F3C3B9-520B-4F17-9D40-71664273978D}" dt="2024-11-11T16:02:43.566" v="1539" actId="255"/>
          <ac:spMkLst>
            <pc:docMk/>
            <pc:sldMk cId="1532882918" sldId="283"/>
            <ac:spMk id="3" creationId="{36E5D26F-B51A-42EC-CA4D-1E4F75FB7693}"/>
          </ac:spMkLst>
        </pc:spChg>
      </pc:sldChg>
      <pc:sldChg chg="modSp add mod modAnim">
        <pc:chgData name="José Souto Tostes" userId="b7030e6845653c1e" providerId="LiveId" clId="{28F3C3B9-520B-4F17-9D40-71664273978D}" dt="2024-11-12T12:47:52.542" v="3806"/>
        <pc:sldMkLst>
          <pc:docMk/>
          <pc:sldMk cId="3684549464" sldId="284"/>
        </pc:sldMkLst>
        <pc:spChg chg="mod">
          <ac:chgData name="José Souto Tostes" userId="b7030e6845653c1e" providerId="LiveId" clId="{28F3C3B9-520B-4F17-9D40-71664273978D}" dt="2024-11-11T16:03:37.796" v="1546" actId="255"/>
          <ac:spMkLst>
            <pc:docMk/>
            <pc:sldMk cId="3684549464" sldId="284"/>
            <ac:spMk id="3" creationId="{E17B15FD-4982-54ED-8525-575C016AD083}"/>
          </ac:spMkLst>
        </pc:spChg>
      </pc:sldChg>
      <pc:sldChg chg="add del">
        <pc:chgData name="José Souto Tostes" userId="b7030e6845653c1e" providerId="LiveId" clId="{28F3C3B9-520B-4F17-9D40-71664273978D}" dt="2024-11-11T16:04:00.675" v="1547" actId="47"/>
        <pc:sldMkLst>
          <pc:docMk/>
          <pc:sldMk cId="1128293651" sldId="285"/>
        </pc:sldMkLst>
      </pc:sldChg>
      <pc:sldChg chg="modSp add mod modAnim">
        <pc:chgData name="José Souto Tostes" userId="b7030e6845653c1e" providerId="LiveId" clId="{28F3C3B9-520B-4F17-9D40-71664273978D}" dt="2024-11-12T12:48:20.427" v="3808"/>
        <pc:sldMkLst>
          <pc:docMk/>
          <pc:sldMk cId="1778954540" sldId="286"/>
        </pc:sldMkLst>
        <pc:spChg chg="mod">
          <ac:chgData name="José Souto Tostes" userId="b7030e6845653c1e" providerId="LiveId" clId="{28F3C3B9-520B-4F17-9D40-71664273978D}" dt="2024-11-12T12:48:07.608" v="3807" actId="255"/>
          <ac:spMkLst>
            <pc:docMk/>
            <pc:sldMk cId="1778954540" sldId="286"/>
            <ac:spMk id="3" creationId="{31BCF0BB-0B4C-7F9F-20CB-F96B6FFBFC2D}"/>
          </ac:spMkLst>
        </pc:spChg>
      </pc:sldChg>
      <pc:sldChg chg="modSp add mod modAnim">
        <pc:chgData name="José Souto Tostes" userId="b7030e6845653c1e" providerId="LiveId" clId="{28F3C3B9-520B-4F17-9D40-71664273978D}" dt="2024-11-12T12:48:25.294" v="3809"/>
        <pc:sldMkLst>
          <pc:docMk/>
          <pc:sldMk cId="3487352860" sldId="287"/>
        </pc:sldMkLst>
        <pc:spChg chg="mod">
          <ac:chgData name="José Souto Tostes" userId="b7030e6845653c1e" providerId="LiveId" clId="{28F3C3B9-520B-4F17-9D40-71664273978D}" dt="2024-11-11T16:04:41.969" v="1553" actId="27636"/>
          <ac:spMkLst>
            <pc:docMk/>
            <pc:sldMk cId="3487352860" sldId="287"/>
            <ac:spMk id="3" creationId="{0530051A-2E36-4C5C-9458-1A23952DDB9F}"/>
          </ac:spMkLst>
        </pc:spChg>
      </pc:sldChg>
      <pc:sldChg chg="modSp add mod modAnim">
        <pc:chgData name="José Souto Tostes" userId="b7030e6845653c1e" providerId="LiveId" clId="{28F3C3B9-520B-4F17-9D40-71664273978D}" dt="2024-11-12T12:48:45.864" v="3811"/>
        <pc:sldMkLst>
          <pc:docMk/>
          <pc:sldMk cId="3785507590" sldId="288"/>
        </pc:sldMkLst>
        <pc:spChg chg="mod">
          <ac:chgData name="José Souto Tostes" userId="b7030e6845653c1e" providerId="LiveId" clId="{28F3C3B9-520B-4F17-9D40-71664273978D}" dt="2024-11-12T12:48:37.460" v="3810" actId="255"/>
          <ac:spMkLst>
            <pc:docMk/>
            <pc:sldMk cId="3785507590" sldId="288"/>
            <ac:spMk id="3" creationId="{705846C1-0162-3683-D832-71AB572CAB06}"/>
          </ac:spMkLst>
        </pc:spChg>
      </pc:sldChg>
      <pc:sldChg chg="modSp add mod modAnim">
        <pc:chgData name="José Souto Tostes" userId="b7030e6845653c1e" providerId="LiveId" clId="{28F3C3B9-520B-4F17-9D40-71664273978D}" dt="2024-11-12T12:48:58.907" v="3812"/>
        <pc:sldMkLst>
          <pc:docMk/>
          <pc:sldMk cId="870321723" sldId="289"/>
        </pc:sldMkLst>
        <pc:spChg chg="mod">
          <ac:chgData name="José Souto Tostes" userId="b7030e6845653c1e" providerId="LiveId" clId="{28F3C3B9-520B-4F17-9D40-71664273978D}" dt="2024-11-11T16:05:04.389" v="1555" actId="114"/>
          <ac:spMkLst>
            <pc:docMk/>
            <pc:sldMk cId="870321723" sldId="289"/>
            <ac:spMk id="3" creationId="{B109BC6F-D537-1472-CFE6-FD9FC135DC93}"/>
          </ac:spMkLst>
        </pc:spChg>
      </pc:sldChg>
      <pc:sldChg chg="modSp add mod modAnim">
        <pc:chgData name="José Souto Tostes" userId="b7030e6845653c1e" providerId="LiveId" clId="{28F3C3B9-520B-4F17-9D40-71664273978D}" dt="2024-11-12T12:47:43.936" v="3805"/>
        <pc:sldMkLst>
          <pc:docMk/>
          <pc:sldMk cId="111949411" sldId="290"/>
        </pc:sldMkLst>
        <pc:spChg chg="mod">
          <ac:chgData name="José Souto Tostes" userId="b7030e6845653c1e" providerId="LiveId" clId="{28F3C3B9-520B-4F17-9D40-71664273978D}" dt="2024-11-11T16:02:54.155" v="1542" actId="113"/>
          <ac:spMkLst>
            <pc:docMk/>
            <pc:sldMk cId="111949411" sldId="290"/>
            <ac:spMk id="3" creationId="{19C4E8AF-B3A1-31D4-5244-E7E501ABDB11}"/>
          </ac:spMkLst>
        </pc:spChg>
      </pc:sldChg>
      <pc:sldChg chg="addSp delSp modSp new mod">
        <pc:chgData name="José Souto Tostes" userId="b7030e6845653c1e" providerId="LiveId" clId="{28F3C3B9-520B-4F17-9D40-71664273978D}" dt="2024-11-11T16:07:46.271" v="1569" actId="14100"/>
        <pc:sldMkLst>
          <pc:docMk/>
          <pc:sldMk cId="3598140875" sldId="291"/>
        </pc:sldMkLst>
        <pc:spChg chg="mod">
          <ac:chgData name="José Souto Tostes" userId="b7030e6845653c1e" providerId="LiveId" clId="{28F3C3B9-520B-4F17-9D40-71664273978D}" dt="2024-11-11T16:06:25.583" v="1561"/>
          <ac:spMkLst>
            <pc:docMk/>
            <pc:sldMk cId="3598140875" sldId="291"/>
            <ac:spMk id="2" creationId="{B3D09F92-297C-3D7F-9701-705DFAD6B6A8}"/>
          </ac:spMkLst>
        </pc:spChg>
        <pc:spChg chg="del">
          <ac:chgData name="José Souto Tostes" userId="b7030e6845653c1e" providerId="LiveId" clId="{28F3C3B9-520B-4F17-9D40-71664273978D}" dt="2024-11-11T16:07:19.762" v="1562"/>
          <ac:spMkLst>
            <pc:docMk/>
            <pc:sldMk cId="3598140875" sldId="291"/>
            <ac:spMk id="3" creationId="{4A8D8123-4A99-1609-DC08-DB35D27ADEAB}"/>
          </ac:spMkLst>
        </pc:spChg>
        <pc:picChg chg="add mod">
          <ac:chgData name="José Souto Tostes" userId="b7030e6845653c1e" providerId="LiveId" clId="{28F3C3B9-520B-4F17-9D40-71664273978D}" dt="2024-11-11T16:07:46.271" v="1569" actId="14100"/>
          <ac:picMkLst>
            <pc:docMk/>
            <pc:sldMk cId="3598140875" sldId="291"/>
            <ac:picMk id="1026" creationId="{DCA17590-220D-F98A-EC3C-17F2F962A1E7}"/>
          </ac:picMkLst>
        </pc:picChg>
      </pc:sldChg>
      <pc:sldChg chg="modSp new mod modAnim">
        <pc:chgData name="José Souto Tostes" userId="b7030e6845653c1e" providerId="LiveId" clId="{28F3C3B9-520B-4F17-9D40-71664273978D}" dt="2024-11-12T12:50:04.380" v="3814" actId="255"/>
        <pc:sldMkLst>
          <pc:docMk/>
          <pc:sldMk cId="3434534835" sldId="292"/>
        </pc:sldMkLst>
        <pc:spChg chg="mod">
          <ac:chgData name="José Souto Tostes" userId="b7030e6845653c1e" providerId="LiveId" clId="{28F3C3B9-520B-4F17-9D40-71664273978D}" dt="2024-11-11T16:08:25.943" v="1594" actId="20577"/>
          <ac:spMkLst>
            <pc:docMk/>
            <pc:sldMk cId="3434534835" sldId="292"/>
            <ac:spMk id="2" creationId="{11A39F48-433C-DD0E-61AF-28172740958B}"/>
          </ac:spMkLst>
        </pc:spChg>
        <pc:spChg chg="mod">
          <ac:chgData name="José Souto Tostes" userId="b7030e6845653c1e" providerId="LiveId" clId="{28F3C3B9-520B-4F17-9D40-71664273978D}" dt="2024-11-12T12:50:04.380" v="3814" actId="255"/>
          <ac:spMkLst>
            <pc:docMk/>
            <pc:sldMk cId="3434534835" sldId="292"/>
            <ac:spMk id="3" creationId="{01C1C872-E24D-063D-7792-570084E5200F}"/>
          </ac:spMkLst>
        </pc:spChg>
      </pc:sldChg>
      <pc:sldChg chg="modSp new mod modAnim">
        <pc:chgData name="José Souto Tostes" userId="b7030e6845653c1e" providerId="LiveId" clId="{28F3C3B9-520B-4F17-9D40-71664273978D}" dt="2024-11-12T12:50:12.285" v="3815"/>
        <pc:sldMkLst>
          <pc:docMk/>
          <pc:sldMk cId="1181689233" sldId="293"/>
        </pc:sldMkLst>
        <pc:spChg chg="mod">
          <ac:chgData name="José Souto Tostes" userId="b7030e6845653c1e" providerId="LiveId" clId="{28F3C3B9-520B-4F17-9D40-71664273978D}" dt="2024-11-11T16:11:10.030" v="1784" actId="20577"/>
          <ac:spMkLst>
            <pc:docMk/>
            <pc:sldMk cId="1181689233" sldId="293"/>
            <ac:spMk id="2" creationId="{E5D11319-F4FA-1393-2573-731773BF71E9}"/>
          </ac:spMkLst>
        </pc:spChg>
        <pc:spChg chg="mod">
          <ac:chgData name="José Souto Tostes" userId="b7030e6845653c1e" providerId="LiveId" clId="{28F3C3B9-520B-4F17-9D40-71664273978D}" dt="2024-11-11T16:13:13.491" v="1940" actId="255"/>
          <ac:spMkLst>
            <pc:docMk/>
            <pc:sldMk cId="1181689233" sldId="293"/>
            <ac:spMk id="3" creationId="{F7A922DB-0713-21C5-D186-AAFE5A16063F}"/>
          </ac:spMkLst>
        </pc:spChg>
      </pc:sldChg>
      <pc:sldChg chg="modSp new mod modAnim">
        <pc:chgData name="José Souto Tostes" userId="b7030e6845653c1e" providerId="LiveId" clId="{28F3C3B9-520B-4F17-9D40-71664273978D}" dt="2024-11-12T12:50:37.393" v="3817"/>
        <pc:sldMkLst>
          <pc:docMk/>
          <pc:sldMk cId="3410834484" sldId="294"/>
        </pc:sldMkLst>
        <pc:spChg chg="mod">
          <ac:chgData name="José Souto Tostes" userId="b7030e6845653c1e" providerId="LiveId" clId="{28F3C3B9-520B-4F17-9D40-71664273978D}" dt="2024-11-11T16:14:55.480" v="1947" actId="20577"/>
          <ac:spMkLst>
            <pc:docMk/>
            <pc:sldMk cId="3410834484" sldId="294"/>
            <ac:spMk id="2" creationId="{44E24190-5008-A395-8A8B-45B049ADC1EE}"/>
          </ac:spMkLst>
        </pc:spChg>
        <pc:spChg chg="mod">
          <ac:chgData name="José Souto Tostes" userId="b7030e6845653c1e" providerId="LiveId" clId="{28F3C3B9-520B-4F17-9D40-71664273978D}" dt="2024-11-12T12:50:31.496" v="3816" actId="255"/>
          <ac:spMkLst>
            <pc:docMk/>
            <pc:sldMk cId="3410834484" sldId="294"/>
            <ac:spMk id="3" creationId="{847A56D3-4DD6-CD7A-7965-C27A27D2033B}"/>
          </ac:spMkLst>
        </pc:spChg>
      </pc:sldChg>
      <pc:sldChg chg="modSp new mod modAnim">
        <pc:chgData name="José Souto Tostes" userId="b7030e6845653c1e" providerId="LiveId" clId="{28F3C3B9-520B-4F17-9D40-71664273978D}" dt="2024-11-12T12:50:54.419" v="3819" actId="255"/>
        <pc:sldMkLst>
          <pc:docMk/>
          <pc:sldMk cId="3623103540" sldId="295"/>
        </pc:sldMkLst>
        <pc:spChg chg="mod">
          <ac:chgData name="José Souto Tostes" userId="b7030e6845653c1e" providerId="LiveId" clId="{28F3C3B9-520B-4F17-9D40-71664273978D}" dt="2024-11-11T16:17:05.753" v="2353" actId="20577"/>
          <ac:spMkLst>
            <pc:docMk/>
            <pc:sldMk cId="3623103540" sldId="295"/>
            <ac:spMk id="2" creationId="{C6D7D2F9-5B3B-BEE3-76C7-E1159F12C0EF}"/>
          </ac:spMkLst>
        </pc:spChg>
        <pc:spChg chg="mod">
          <ac:chgData name="José Souto Tostes" userId="b7030e6845653c1e" providerId="LiveId" clId="{28F3C3B9-520B-4F17-9D40-71664273978D}" dt="2024-11-12T12:50:54.419" v="3819" actId="255"/>
          <ac:spMkLst>
            <pc:docMk/>
            <pc:sldMk cId="3623103540" sldId="295"/>
            <ac:spMk id="3" creationId="{E4D007F0-8873-EE0A-60F5-46DF1FF23564}"/>
          </ac:spMkLst>
        </pc:spChg>
      </pc:sldChg>
      <pc:sldChg chg="modSp new mod modAnim">
        <pc:chgData name="José Souto Tostes" userId="b7030e6845653c1e" providerId="LiveId" clId="{28F3C3B9-520B-4F17-9D40-71664273978D}" dt="2024-11-12T12:51:14.115" v="3821" actId="255"/>
        <pc:sldMkLst>
          <pc:docMk/>
          <pc:sldMk cId="2982268070" sldId="296"/>
        </pc:sldMkLst>
        <pc:spChg chg="mod">
          <ac:chgData name="José Souto Tostes" userId="b7030e6845653c1e" providerId="LiveId" clId="{28F3C3B9-520B-4F17-9D40-71664273978D}" dt="2024-11-11T16:26:39.550" v="2602" actId="20577"/>
          <ac:spMkLst>
            <pc:docMk/>
            <pc:sldMk cId="2982268070" sldId="296"/>
            <ac:spMk id="2" creationId="{66E14EC3-1EBA-C8EB-AA3E-46259A7212BA}"/>
          </ac:spMkLst>
        </pc:spChg>
        <pc:spChg chg="mod">
          <ac:chgData name="José Souto Tostes" userId="b7030e6845653c1e" providerId="LiveId" clId="{28F3C3B9-520B-4F17-9D40-71664273978D}" dt="2024-11-12T12:51:14.115" v="3821" actId="255"/>
          <ac:spMkLst>
            <pc:docMk/>
            <pc:sldMk cId="2982268070" sldId="296"/>
            <ac:spMk id="3" creationId="{F79D4790-FC7D-5B1A-48EC-FF9B74B015F0}"/>
          </ac:spMkLst>
        </pc:spChg>
      </pc:sldChg>
      <pc:sldChg chg="modSp new mod">
        <pc:chgData name="José Souto Tostes" userId="b7030e6845653c1e" providerId="LiveId" clId="{28F3C3B9-520B-4F17-9D40-71664273978D}" dt="2024-11-11T16:29:53.354" v="2919"/>
        <pc:sldMkLst>
          <pc:docMk/>
          <pc:sldMk cId="1682192177" sldId="297"/>
        </pc:sldMkLst>
        <pc:spChg chg="mod">
          <ac:chgData name="José Souto Tostes" userId="b7030e6845653c1e" providerId="LiveId" clId="{28F3C3B9-520B-4F17-9D40-71664273978D}" dt="2024-11-11T16:29:50.891" v="2918" actId="20577"/>
          <ac:spMkLst>
            <pc:docMk/>
            <pc:sldMk cId="1682192177" sldId="297"/>
            <ac:spMk id="2" creationId="{3B75B7B8-5C0F-CD79-75E8-47386562CBED}"/>
          </ac:spMkLst>
        </pc:spChg>
        <pc:spChg chg="mod">
          <ac:chgData name="José Souto Tostes" userId="b7030e6845653c1e" providerId="LiveId" clId="{28F3C3B9-520B-4F17-9D40-71664273978D}" dt="2024-11-11T16:29:53.354" v="2919"/>
          <ac:spMkLst>
            <pc:docMk/>
            <pc:sldMk cId="1682192177" sldId="297"/>
            <ac:spMk id="3" creationId="{B69E540E-531A-0522-449F-C7F0AECDBBD0}"/>
          </ac:spMkLst>
        </pc:spChg>
      </pc:sldChg>
      <pc:sldChg chg="modSp new mod modAnim">
        <pc:chgData name="José Souto Tostes" userId="b7030e6845653c1e" providerId="LiveId" clId="{28F3C3B9-520B-4F17-9D40-71664273978D}" dt="2024-11-12T12:51:54.815" v="3822"/>
        <pc:sldMkLst>
          <pc:docMk/>
          <pc:sldMk cId="286812946" sldId="298"/>
        </pc:sldMkLst>
        <pc:spChg chg="mod">
          <ac:chgData name="José Souto Tostes" userId="b7030e6845653c1e" providerId="LiveId" clId="{28F3C3B9-520B-4F17-9D40-71664273978D}" dt="2024-11-11T16:31:28.144" v="2940" actId="20577"/>
          <ac:spMkLst>
            <pc:docMk/>
            <pc:sldMk cId="286812946" sldId="298"/>
            <ac:spMk id="2" creationId="{3A3B436B-1C67-C37F-67FA-F12EE1312842}"/>
          </ac:spMkLst>
        </pc:spChg>
        <pc:spChg chg="mod">
          <ac:chgData name="José Souto Tostes" userId="b7030e6845653c1e" providerId="LiveId" clId="{28F3C3B9-520B-4F17-9D40-71664273978D}" dt="2024-11-11T16:38:32.745" v="2958" actId="20577"/>
          <ac:spMkLst>
            <pc:docMk/>
            <pc:sldMk cId="286812946" sldId="298"/>
            <ac:spMk id="3" creationId="{753CDCE6-B846-6BF8-06BA-D1EB92403BF1}"/>
          </ac:spMkLst>
        </pc:spChg>
      </pc:sldChg>
      <pc:sldChg chg="modSp new mod modAnim">
        <pc:chgData name="José Souto Tostes" userId="b7030e6845653c1e" providerId="LiveId" clId="{28F3C3B9-520B-4F17-9D40-71664273978D}" dt="2024-11-12T12:52:03.330" v="3823"/>
        <pc:sldMkLst>
          <pc:docMk/>
          <pc:sldMk cId="2661406298" sldId="299"/>
        </pc:sldMkLst>
        <pc:spChg chg="mod">
          <ac:chgData name="José Souto Tostes" userId="b7030e6845653c1e" providerId="LiveId" clId="{28F3C3B9-520B-4F17-9D40-71664273978D}" dt="2024-11-11T16:40:15.873" v="2994" actId="20577"/>
          <ac:spMkLst>
            <pc:docMk/>
            <pc:sldMk cId="2661406298" sldId="299"/>
            <ac:spMk id="2" creationId="{053F6D79-D0F6-2B6D-55E6-BB37408FB5AB}"/>
          </ac:spMkLst>
        </pc:spChg>
        <pc:spChg chg="mod">
          <ac:chgData name="José Souto Tostes" userId="b7030e6845653c1e" providerId="LiveId" clId="{28F3C3B9-520B-4F17-9D40-71664273978D}" dt="2024-11-11T16:40:58.017" v="3142" actId="20577"/>
          <ac:spMkLst>
            <pc:docMk/>
            <pc:sldMk cId="2661406298" sldId="299"/>
            <ac:spMk id="3" creationId="{16FC8E25-3AC3-0007-0D3E-CDD4627DDFFF}"/>
          </ac:spMkLst>
        </pc:spChg>
      </pc:sldChg>
      <pc:sldChg chg="modSp new mod modAnim">
        <pc:chgData name="José Souto Tostes" userId="b7030e6845653c1e" providerId="LiveId" clId="{28F3C3B9-520B-4F17-9D40-71664273978D}" dt="2024-11-12T12:52:14.429" v="3824"/>
        <pc:sldMkLst>
          <pc:docMk/>
          <pc:sldMk cId="2115399508" sldId="300"/>
        </pc:sldMkLst>
        <pc:spChg chg="mod">
          <ac:chgData name="José Souto Tostes" userId="b7030e6845653c1e" providerId="LiveId" clId="{28F3C3B9-520B-4F17-9D40-71664273978D}" dt="2024-11-11T16:42:12.733" v="3148"/>
          <ac:spMkLst>
            <pc:docMk/>
            <pc:sldMk cId="2115399508" sldId="300"/>
            <ac:spMk id="2" creationId="{4DC6EA6C-26FF-68D3-2A06-CBF30737A226}"/>
          </ac:spMkLst>
        </pc:spChg>
        <pc:spChg chg="mod">
          <ac:chgData name="José Souto Tostes" userId="b7030e6845653c1e" providerId="LiveId" clId="{28F3C3B9-520B-4F17-9D40-71664273978D}" dt="2024-11-11T18:44:54.684" v="3640" actId="20577"/>
          <ac:spMkLst>
            <pc:docMk/>
            <pc:sldMk cId="2115399508" sldId="300"/>
            <ac:spMk id="3" creationId="{915D41EA-80C5-0522-F91B-D1D6A63CA1A0}"/>
          </ac:spMkLst>
        </pc:spChg>
      </pc:sldChg>
      <pc:sldChg chg="modSp new del mod">
        <pc:chgData name="José Souto Tostes" userId="b7030e6845653c1e" providerId="LiveId" clId="{28F3C3B9-520B-4F17-9D40-71664273978D}" dt="2024-11-11T18:47:03.612" v="3704" actId="47"/>
        <pc:sldMkLst>
          <pc:docMk/>
          <pc:sldMk cId="886781274" sldId="301"/>
        </pc:sldMkLst>
        <pc:spChg chg="mod">
          <ac:chgData name="José Souto Tostes" userId="b7030e6845653c1e" providerId="LiveId" clId="{28F3C3B9-520B-4F17-9D40-71664273978D}" dt="2024-11-11T18:46:59.350" v="3703" actId="20577"/>
          <ac:spMkLst>
            <pc:docMk/>
            <pc:sldMk cId="886781274" sldId="301"/>
            <ac:spMk id="2" creationId="{97A90691-4C9F-F610-29B9-2A74A6F4C0AA}"/>
          </ac:spMkLst>
        </pc:spChg>
        <pc:spChg chg="mod">
          <ac:chgData name="José Souto Tostes" userId="b7030e6845653c1e" providerId="LiveId" clId="{28F3C3B9-520B-4F17-9D40-71664273978D}" dt="2024-11-11T18:46:54.347" v="3677" actId="20577"/>
          <ac:spMkLst>
            <pc:docMk/>
            <pc:sldMk cId="886781274" sldId="301"/>
            <ac:spMk id="3" creationId="{370058CE-A818-BE7F-5755-893DF4541BCA}"/>
          </ac:spMkLst>
        </pc:spChg>
      </pc:sldChg>
      <pc:sldChg chg="modSp new mod">
        <pc:chgData name="José Souto Tostes" userId="b7030e6845653c1e" providerId="LiveId" clId="{28F3C3B9-520B-4F17-9D40-71664273978D}" dt="2024-11-12T12:38:07.345" v="3733" actId="123"/>
        <pc:sldMkLst>
          <pc:docMk/>
          <pc:sldMk cId="4062706301" sldId="301"/>
        </pc:sldMkLst>
        <pc:spChg chg="mod">
          <ac:chgData name="José Souto Tostes" userId="b7030e6845653c1e" providerId="LiveId" clId="{28F3C3B9-520B-4F17-9D40-71664273978D}" dt="2024-11-12T12:23:40.030" v="3729" actId="20577"/>
          <ac:spMkLst>
            <pc:docMk/>
            <pc:sldMk cId="4062706301" sldId="301"/>
            <ac:spMk id="2" creationId="{20B6BA9C-D9C0-4106-6A29-339B0013D45D}"/>
          </ac:spMkLst>
        </pc:spChg>
        <pc:spChg chg="mod">
          <ac:chgData name="José Souto Tostes" userId="b7030e6845653c1e" providerId="LiveId" clId="{28F3C3B9-520B-4F17-9D40-71664273978D}" dt="2024-11-12T12:38:07.345" v="3733" actId="123"/>
          <ac:spMkLst>
            <pc:docMk/>
            <pc:sldMk cId="4062706301" sldId="301"/>
            <ac:spMk id="3" creationId="{90A46FEC-9A66-7649-2B8D-99E30195437B}"/>
          </ac:spMkLst>
        </pc:spChg>
      </pc:sldChg>
      <pc:sldChg chg="delSp modSp new mod">
        <pc:chgData name="José Souto Tostes" userId="b7030e6845653c1e" providerId="LiveId" clId="{28F3C3B9-520B-4F17-9D40-71664273978D}" dt="2024-11-12T12:39:05.812" v="3744" actId="478"/>
        <pc:sldMkLst>
          <pc:docMk/>
          <pc:sldMk cId="1698540720" sldId="302"/>
        </pc:sldMkLst>
        <pc:spChg chg="mod">
          <ac:chgData name="José Souto Tostes" userId="b7030e6845653c1e" providerId="LiveId" clId="{28F3C3B9-520B-4F17-9D40-71664273978D}" dt="2024-11-12T12:38:32.411" v="3743" actId="20577"/>
          <ac:spMkLst>
            <pc:docMk/>
            <pc:sldMk cId="1698540720" sldId="302"/>
            <ac:spMk id="2" creationId="{57369CFA-CF00-8F17-34FB-B26C84F79E99}"/>
          </ac:spMkLst>
        </pc:spChg>
        <pc:spChg chg="del">
          <ac:chgData name="José Souto Tostes" userId="b7030e6845653c1e" providerId="LiveId" clId="{28F3C3B9-520B-4F17-9D40-71664273978D}" dt="2024-11-12T12:39:05.812" v="3744" actId="478"/>
          <ac:spMkLst>
            <pc:docMk/>
            <pc:sldMk cId="1698540720" sldId="302"/>
            <ac:spMk id="3" creationId="{A4E1A0F0-DDED-79D8-51E6-41348582CBC3}"/>
          </ac:spMkLst>
        </pc:spChg>
      </pc:sldChg>
      <pc:sldChg chg="modSp new mod">
        <pc:chgData name="José Souto Tostes" userId="b7030e6845653c1e" providerId="LiveId" clId="{28F3C3B9-520B-4F17-9D40-71664273978D}" dt="2024-11-12T12:46:01.794" v="3792" actId="20577"/>
        <pc:sldMkLst>
          <pc:docMk/>
          <pc:sldMk cId="3261760053" sldId="303"/>
        </pc:sldMkLst>
        <pc:spChg chg="mod">
          <ac:chgData name="José Souto Tostes" userId="b7030e6845653c1e" providerId="LiveId" clId="{28F3C3B9-520B-4F17-9D40-71664273978D}" dt="2024-11-12T12:46:01.794" v="3792" actId="20577"/>
          <ac:spMkLst>
            <pc:docMk/>
            <pc:sldMk cId="3261760053" sldId="303"/>
            <ac:spMk id="2" creationId="{97C2DD13-224C-8895-6617-868D2F30BB5F}"/>
          </ac:spMkLst>
        </pc:spChg>
      </pc:sldChg>
      <pc:sldChg chg="modSp new mod">
        <pc:chgData name="José Souto Tostes" userId="b7030e6845653c1e" providerId="LiveId" clId="{28F3C3B9-520B-4F17-9D40-71664273978D}" dt="2024-11-12T13:54:30.427" v="5066" actId="255"/>
        <pc:sldMkLst>
          <pc:docMk/>
          <pc:sldMk cId="3420409355" sldId="304"/>
        </pc:sldMkLst>
        <pc:spChg chg="mod">
          <ac:chgData name="José Souto Tostes" userId="b7030e6845653c1e" providerId="LiveId" clId="{28F3C3B9-520B-4F17-9D40-71664273978D}" dt="2024-11-12T12:54:49.820" v="3830"/>
          <ac:spMkLst>
            <pc:docMk/>
            <pc:sldMk cId="3420409355" sldId="304"/>
            <ac:spMk id="2" creationId="{F819B387-2076-7DF6-2FFA-5FF95DB4DA1B}"/>
          </ac:spMkLst>
        </pc:spChg>
        <pc:spChg chg="mod">
          <ac:chgData name="José Souto Tostes" userId="b7030e6845653c1e" providerId="LiveId" clId="{28F3C3B9-520B-4F17-9D40-71664273978D}" dt="2024-11-12T13:54:30.427" v="5066" actId="255"/>
          <ac:spMkLst>
            <pc:docMk/>
            <pc:sldMk cId="3420409355" sldId="304"/>
            <ac:spMk id="3" creationId="{D4BB58DA-D73D-6AA2-78CB-B8DF230FC834}"/>
          </ac:spMkLst>
        </pc:spChg>
      </pc:sldChg>
      <pc:sldChg chg="modSp add modAnim">
        <pc:chgData name="José Souto Tostes" userId="b7030e6845653c1e" providerId="LiveId" clId="{28F3C3B9-520B-4F17-9D40-71664273978D}" dt="2024-11-12T14:06:49.555" v="5988" actId="20577"/>
        <pc:sldMkLst>
          <pc:docMk/>
          <pc:sldMk cId="2392807495" sldId="305"/>
        </pc:sldMkLst>
        <pc:spChg chg="mod">
          <ac:chgData name="José Souto Tostes" userId="b7030e6845653c1e" providerId="LiveId" clId="{28F3C3B9-520B-4F17-9D40-71664273978D}" dt="2024-11-12T14:06:49.555" v="5988" actId="20577"/>
          <ac:spMkLst>
            <pc:docMk/>
            <pc:sldMk cId="2392807495" sldId="305"/>
            <ac:spMk id="3" creationId="{4DA22460-449B-A66C-407A-F2B1548A2CCB}"/>
          </ac:spMkLst>
        </pc:spChg>
      </pc:sldChg>
      <pc:sldChg chg="modSp new mod">
        <pc:chgData name="José Souto Tostes" userId="b7030e6845653c1e" providerId="LiveId" clId="{28F3C3B9-520B-4F17-9D40-71664273978D}" dt="2024-11-12T13:31:37.710" v="4746" actId="20577"/>
        <pc:sldMkLst>
          <pc:docMk/>
          <pc:sldMk cId="1791375660" sldId="306"/>
        </pc:sldMkLst>
        <pc:spChg chg="mod">
          <ac:chgData name="José Souto Tostes" userId="b7030e6845653c1e" providerId="LiveId" clId="{28F3C3B9-520B-4F17-9D40-71664273978D}" dt="2024-11-12T13:29:20.726" v="4239" actId="20577"/>
          <ac:spMkLst>
            <pc:docMk/>
            <pc:sldMk cId="1791375660" sldId="306"/>
            <ac:spMk id="2" creationId="{96A902CB-4E7B-EEA1-B747-21ECB009D014}"/>
          </ac:spMkLst>
        </pc:spChg>
        <pc:spChg chg="mod">
          <ac:chgData name="José Souto Tostes" userId="b7030e6845653c1e" providerId="LiveId" clId="{28F3C3B9-520B-4F17-9D40-71664273978D}" dt="2024-11-12T13:31:37.710" v="4746" actId="20577"/>
          <ac:spMkLst>
            <pc:docMk/>
            <pc:sldMk cId="1791375660" sldId="306"/>
            <ac:spMk id="3" creationId="{B922D20A-4CA4-54A9-33B5-45003017C299}"/>
          </ac:spMkLst>
        </pc:spChg>
      </pc:sldChg>
      <pc:sldChg chg="modSp new mod">
        <pc:chgData name="José Souto Tostes" userId="b7030e6845653c1e" providerId="LiveId" clId="{28F3C3B9-520B-4F17-9D40-71664273978D}" dt="2024-11-12T13:59:13.130" v="5389" actId="20577"/>
        <pc:sldMkLst>
          <pc:docMk/>
          <pc:sldMk cId="3887959885" sldId="307"/>
        </pc:sldMkLst>
        <pc:spChg chg="mod">
          <ac:chgData name="José Souto Tostes" userId="b7030e6845653c1e" providerId="LiveId" clId="{28F3C3B9-520B-4F17-9D40-71664273978D}" dt="2024-11-12T13:57:23.965" v="5088" actId="20577"/>
          <ac:spMkLst>
            <pc:docMk/>
            <pc:sldMk cId="3887959885" sldId="307"/>
            <ac:spMk id="2" creationId="{26BD8A26-E90E-65CE-A42C-169CCCEACAE0}"/>
          </ac:spMkLst>
        </pc:spChg>
        <pc:spChg chg="mod">
          <ac:chgData name="José Souto Tostes" userId="b7030e6845653c1e" providerId="LiveId" clId="{28F3C3B9-520B-4F17-9D40-71664273978D}" dt="2024-11-12T13:59:13.130" v="5389" actId="20577"/>
          <ac:spMkLst>
            <pc:docMk/>
            <pc:sldMk cId="3887959885" sldId="307"/>
            <ac:spMk id="3" creationId="{5E23B438-7D8B-57ED-E575-76D51880D3F4}"/>
          </ac:spMkLst>
        </pc:spChg>
      </pc:sldChg>
      <pc:sldChg chg="modSp new mod ord">
        <pc:chgData name="José Souto Tostes" userId="b7030e6845653c1e" providerId="LiveId" clId="{28F3C3B9-520B-4F17-9D40-71664273978D}" dt="2024-11-12T14:03:31.907" v="5890"/>
        <pc:sldMkLst>
          <pc:docMk/>
          <pc:sldMk cId="195208956" sldId="308"/>
        </pc:sldMkLst>
        <pc:spChg chg="mod">
          <ac:chgData name="José Souto Tostes" userId="b7030e6845653c1e" providerId="LiveId" clId="{28F3C3B9-520B-4F17-9D40-71664273978D}" dt="2024-11-12T13:59:57.698" v="5401" actId="20577"/>
          <ac:spMkLst>
            <pc:docMk/>
            <pc:sldMk cId="195208956" sldId="308"/>
            <ac:spMk id="2" creationId="{210B620B-05D8-5C7B-F738-07B95A85E681}"/>
          </ac:spMkLst>
        </pc:spChg>
        <pc:spChg chg="mod">
          <ac:chgData name="José Souto Tostes" userId="b7030e6845653c1e" providerId="LiveId" clId="{28F3C3B9-520B-4F17-9D40-71664273978D}" dt="2024-11-12T14:02:46.266" v="5888" actId="113"/>
          <ac:spMkLst>
            <pc:docMk/>
            <pc:sldMk cId="195208956" sldId="308"/>
            <ac:spMk id="3" creationId="{56A28717-419B-70B1-903A-FA48EDF1AD9D}"/>
          </ac:spMkLst>
        </pc:spChg>
      </pc:sldChg>
      <pc:sldChg chg="modSp new mod">
        <pc:chgData name="José Souto Tostes" userId="b7030e6845653c1e" providerId="LiveId" clId="{28F3C3B9-520B-4F17-9D40-71664273978D}" dt="2024-11-12T14:15:41.779" v="6064" actId="20577"/>
        <pc:sldMkLst>
          <pc:docMk/>
          <pc:sldMk cId="3631677715" sldId="309"/>
        </pc:sldMkLst>
        <pc:spChg chg="mod">
          <ac:chgData name="José Souto Tostes" userId="b7030e6845653c1e" providerId="LiveId" clId="{28F3C3B9-520B-4F17-9D40-71664273978D}" dt="2024-11-12T14:15:41.779" v="6064" actId="20577"/>
          <ac:spMkLst>
            <pc:docMk/>
            <pc:sldMk cId="3631677715" sldId="309"/>
            <ac:spMk id="2" creationId="{56C4BA27-07CC-43D9-65E4-B1A50EA0081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26C31-A02E-6148-92E1-13C6ADE22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F5E639-628A-D7D8-2709-85E094575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1922D6-F831-3D66-065F-09CEC1134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50A7-E223-4455-A79C-DDAFC78B2B7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2393A9-29E0-9EC5-4EC8-D703A242B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75EE7E0-A548-EA15-860A-1D3920FF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DBD2-F011-4891-9612-B99E610FA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75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33D932-6472-0202-769C-412857F6E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016FFB1-95FA-5602-2AC1-848FFEB0E0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61D02E-334A-0A03-56C6-96925B392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50A7-E223-4455-A79C-DDAFC78B2B7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EA519C-797D-8D0B-A4BC-81149D26C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826C89-F52B-7853-9395-8A61617BB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DBD2-F011-4891-9612-B99E610FA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034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FF56961-3A31-4DE7-923A-45F223F9E1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1841D12-8BE9-1D9C-FE24-A28FDBEA7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D47E7F-4BF4-6510-9618-880B6D480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50A7-E223-4455-A79C-DDAFC78B2B7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E1D49D3-A0CC-8D70-1BFC-EEDC93B65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646A44-4121-EE22-1233-F648B191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DBD2-F011-4891-9612-B99E610FA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294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5CD8D-B25C-03C1-8E30-2EA7CFEE2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430B5E-1D78-B914-9907-2FF8BE1A8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924F60-8243-74BA-CB44-A5381BE5A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50A7-E223-4455-A79C-DDAFC78B2B7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D3617E-5E25-102A-7D71-ECB35A56C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064127-D37D-78C2-E05F-6D5A34795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DBD2-F011-4891-9612-B99E610FA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54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2207A8-239E-25B0-B492-893376DA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B1FCC2-CBF1-58F4-8DA9-A3FC1F591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5EFEAF-D312-2774-53D6-3AA54AA83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50A7-E223-4455-A79C-DDAFC78B2B7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21E12A-D850-3F7A-762E-9EBA73AD2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DC8B88C-E0D0-E9E6-E69F-663A1403B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DBD2-F011-4891-9612-B99E610FA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77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0C7C7-668D-D86F-60CF-BFD7A48A8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3D67E1-F18B-1949-AFE1-1B1F337D9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32843CB-8F69-6302-F11F-CEE7EB53D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23593F7-CA13-0931-E26E-B32C999F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50A7-E223-4455-A79C-DDAFC78B2B7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6CC622B-2D29-4EFC-9945-2082EB0C6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9B94959-23F2-CDE4-84F5-A2C65BD71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DBD2-F011-4891-9612-B99E610FA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252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8AB38-FD40-C890-434A-EFF74A606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37BD8C3-A973-40D7-045B-2AF75E558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133ED76-BF9F-497B-C675-D27B362A9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45E43AD-BBE3-67B7-BC8A-158DBBD11B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F695C95-69AC-B862-B83F-A708D2BE7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C5F26EC-7821-8815-8972-238D5064C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50A7-E223-4455-A79C-DDAFC78B2B7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A93F47D-3B0C-E831-B2D5-36E197338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73BD317-6F28-1A51-37F9-04F97B795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DBD2-F011-4891-9612-B99E610FA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503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7D0FC3-716C-F64A-15FE-CEC6DCDB6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7173B3B-9964-74D7-B558-FB067E748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50A7-E223-4455-A79C-DDAFC78B2B7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BA52897-438B-1769-CE4D-6693BA9C4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3E1564-3E7C-5F2B-9087-B0FD01007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DBD2-F011-4891-9612-B99E610FA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446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0856F50-5FD1-6885-AA79-B7BAC214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50A7-E223-4455-A79C-DDAFC78B2B7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FED9241-3DFA-7C68-FDF7-A1BD4B246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200B743-101D-4D83-D502-F94CF9170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DBD2-F011-4891-9612-B99E610FA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159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7D202-FC2E-AA85-506F-8EADC2503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7D1858-C8B7-990D-7B62-FF3B79F04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FB62741-246C-466E-BA70-8B63F56B6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B4A83A7-159F-EA4E-4975-208FA4EE1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50A7-E223-4455-A79C-DDAFC78B2B7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BB63409-E98C-D691-5395-08319FDE3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8DC78B7-EB9B-D1BD-8DE0-6B966007D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DBD2-F011-4891-9612-B99E610FA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97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A4B4B3-C620-0510-DA78-BCE3AF087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529B84F-91A9-4F70-4D1E-BA2D47385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E9EBB9B-549D-3D80-50CC-926BFFB06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2EC0E09-4DB1-2601-BBE7-F12A6D0A5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50A7-E223-4455-A79C-DDAFC78B2B7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8116EC8-A35B-63C2-E7CA-41084467D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CDCD333-8B76-B305-2350-A8904CAE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DBD2-F011-4891-9612-B99E610FA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20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1D66062-9524-8AF6-1749-E6F4C51F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77DFF9D-145E-D602-2C6C-188851A47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8761F0-9A1A-860C-670D-14A158F6A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6950A7-E223-4455-A79C-DDAFC78B2B7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C7A4C4-883A-7587-7257-0D4EA7C5E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928E5F-18EF-5FB6-62B2-B10F78D4E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0DBD2-F011-4891-9612-B99E610FA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757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BC1976-77FD-34A4-CDB2-7631856D43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479675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pt-BR" sz="4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br>
              <a:rPr lang="pt-BR" sz="4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br>
              <a:rPr lang="pt-BR" sz="4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br>
              <a:rPr lang="pt-BR" sz="4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br>
              <a:rPr lang="pt-BR" sz="4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br>
              <a:rPr lang="pt-BR" sz="4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br>
              <a:rPr lang="pt-BR" sz="4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pt-BR" sz="49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Transição de governo municipal, licitações e primeiras ações dos secretários municipais</a:t>
            </a:r>
            <a:endParaRPr lang="pt-BR" sz="49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5CE481-840D-CE63-19F5-7F3C35FCD7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José Souto Tostes</a:t>
            </a:r>
          </a:p>
        </p:txBody>
      </p:sp>
    </p:spTree>
    <p:extLst>
      <p:ext uri="{BB962C8B-B14F-4D97-AF65-F5344CB8AC3E}">
        <p14:creationId xmlns:p14="http://schemas.microsoft.com/office/powerpoint/2010/main" val="2732690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F0D614-6B1B-66A4-5068-43745E5C7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Caderno da transição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CFBA83-BC65-E12B-0CEB-AC547048C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novo prefeito indica uma equipe para realizar a transição</a:t>
            </a:r>
          </a:p>
          <a:p>
            <a:r>
              <a:rPr lang="pt-BR" dirty="0"/>
              <a:t>Essa equipe pode ser nomeada oficialmente ou não</a:t>
            </a:r>
          </a:p>
          <a:p>
            <a:r>
              <a:rPr lang="pt-BR" dirty="0"/>
              <a:t>A equipe se dirige ao novo prefeito e solicita as informações sobre cada pasta</a:t>
            </a:r>
          </a:p>
          <a:p>
            <a:r>
              <a:rPr lang="pt-BR" dirty="0"/>
              <a:t>De posse desses documentos a equipe estuda o material e pode apresentar novas dúvidas</a:t>
            </a:r>
          </a:p>
          <a:p>
            <a:r>
              <a:rPr lang="pt-BR" dirty="0"/>
              <a:t>Necessário e imprescindível o acompanhamento e a coordenação jurídica por parte da equipe do novo prefeito.</a:t>
            </a:r>
          </a:p>
        </p:txBody>
      </p:sp>
    </p:spTree>
    <p:extLst>
      <p:ext uri="{BB962C8B-B14F-4D97-AF65-F5344CB8AC3E}">
        <p14:creationId xmlns:p14="http://schemas.microsoft.com/office/powerpoint/2010/main" val="360007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7F824A-8E65-67A9-F7B7-99F011A75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Preparação dos novos secretários: licitação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652E21-30F8-987D-CF71-5E383DB9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Um dos maiores problemas vividos hoje por gestões municipais, é a implantação da nova lei de licitações, que é de 2021 e entrou em vigor, definitivamente, em 2023 (obrigatória).</a:t>
            </a: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BA26437-3697-6CE0-04D1-D8D5792B2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544156"/>
            <a:ext cx="10834873" cy="234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86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C2DD13-224C-8895-6617-868D2F30B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Nova Lei de Licitações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CCCDD20-E46B-94E5-798F-C6538A3796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1760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D5764F-7D02-4038-559B-4EE71E9A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o secretário municipal precisa saber sobre a nova lei de licitações?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4D4842-4DBB-E94A-7439-487D85641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Que o sucesso da licitação depende muito de quem trabalha na fase preparatória (secretário municipal e sua equipe).</a:t>
            </a:r>
          </a:p>
          <a:p>
            <a:r>
              <a:rPr lang="pt-BR" sz="3600" dirty="0"/>
              <a:t>Isso significa que os secretários municipais precisam receber treinamento eficiente, voltado para gestão pública.</a:t>
            </a:r>
          </a:p>
          <a:p>
            <a:r>
              <a:rPr lang="pt-BR" sz="3600" dirty="0">
                <a:highlight>
                  <a:srgbClr val="FFFF00"/>
                </a:highlight>
              </a:rPr>
              <a:t>Foco</a:t>
            </a:r>
            <a:r>
              <a:rPr lang="pt-BR" sz="3600" dirty="0"/>
              <a:t>: capacitação das equipes!</a:t>
            </a:r>
          </a:p>
        </p:txBody>
      </p:sp>
    </p:spTree>
    <p:extLst>
      <p:ext uri="{BB962C8B-B14F-4D97-AF65-F5344CB8AC3E}">
        <p14:creationId xmlns:p14="http://schemas.microsoft.com/office/powerpoint/2010/main" val="13454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B6BA9C-D9C0-4106-6A29-339B0013D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Decisão nº 439/98 - TCU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A46FEC-9A66-7649-2B8D-99E301954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O Tribunal Pleno, diante das razões expostas pelo Relator, DECIDE: 1. </a:t>
            </a:r>
            <a:r>
              <a:rPr lang="pt-BR" b="1" dirty="0"/>
              <a:t>considerar que as contratações de professores, conferencistas ou instrutores para ministrar cursos de treinamento ou aperfeiçoamento de pessoal, bem como a inscrição de servidores para participação de cursos abertos a terceiros, enquadram-se na hipótese de inexigibilidade de licitação</a:t>
            </a:r>
            <a:r>
              <a:rPr lang="pt-BR" dirty="0"/>
              <a:t> prevista no inciso II do art. 25, combinado com o inciso VI do art. 13 da Lei nº 8.666/93; </a:t>
            </a:r>
          </a:p>
        </p:txBody>
      </p:sp>
    </p:spTree>
    <p:extLst>
      <p:ext uri="{BB962C8B-B14F-4D97-AF65-F5344CB8AC3E}">
        <p14:creationId xmlns:p14="http://schemas.microsoft.com/office/powerpoint/2010/main" val="4062706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3DB982-C2BF-1E34-BA8C-F239A78669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32DBB6-5ADE-C946-7F34-149BDFE4F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o secretário municipal precisa saber sobre a nova lei de licitações?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E731B6-BB43-A283-FF4A-02B17F978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Conhecer as modalidades licitatórias</a:t>
            </a:r>
          </a:p>
          <a:p>
            <a:r>
              <a:rPr lang="pt-BR" sz="3600" dirty="0"/>
              <a:t>Conhecer as ações prévias e preparatórias</a:t>
            </a:r>
          </a:p>
          <a:p>
            <a:r>
              <a:rPr lang="pt-BR" sz="3600" dirty="0"/>
              <a:t>Estudo técnico preliminar</a:t>
            </a:r>
          </a:p>
          <a:p>
            <a:r>
              <a:rPr lang="pt-BR" sz="3600" dirty="0"/>
              <a:t>Termo de referência/Projeto básico (obras)</a:t>
            </a:r>
          </a:p>
          <a:p>
            <a:r>
              <a:rPr lang="pt-BR" sz="3600" dirty="0"/>
              <a:t>Análise de riscos</a:t>
            </a:r>
          </a:p>
          <a:p>
            <a:r>
              <a:rPr lang="pt-BR" sz="3600" dirty="0"/>
              <a:t>Uso e contratação das plataformas eletrônicas</a:t>
            </a:r>
          </a:p>
        </p:txBody>
      </p:sp>
    </p:spTree>
    <p:extLst>
      <p:ext uri="{BB962C8B-B14F-4D97-AF65-F5344CB8AC3E}">
        <p14:creationId xmlns:p14="http://schemas.microsoft.com/office/powerpoint/2010/main" val="208913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D53E3D-F176-048F-4DD8-CCFA07D36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Licitações eletrônicas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33FC9E-C6A4-BF8C-90C4-5647584E1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As administração precisam ter consciência que a NOVA LEI DE LICITAÇÕES NÃO COMPORTA LICITAÇÃO PRESENCIAL</a:t>
            </a:r>
          </a:p>
          <a:p>
            <a:r>
              <a:rPr lang="pt-BR" sz="3600" dirty="0"/>
              <a:t>A licitação presencial depende de JUSTIFICATIVA técnica do impedimento de realização da licitação eletrônica.</a:t>
            </a:r>
          </a:p>
        </p:txBody>
      </p:sp>
    </p:spTree>
    <p:extLst>
      <p:ext uri="{BB962C8B-B14F-4D97-AF65-F5344CB8AC3E}">
        <p14:creationId xmlns:p14="http://schemas.microsoft.com/office/powerpoint/2010/main" val="373745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099AC6-389C-417D-B7CA-6B3442417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3418"/>
          </a:xfrm>
        </p:spPr>
        <p:txBody>
          <a:bodyPr>
            <a:noAutofit/>
          </a:bodyPr>
          <a:lstStyle/>
          <a:p>
            <a:r>
              <a:rPr lang="pt-BR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Como nasce a licitação: ETP, DFD e TR/PB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89CE0F-9BF4-D625-BC4E-2795F6A15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543"/>
            <a:ext cx="10515600" cy="4228420"/>
          </a:xfrm>
        </p:spPr>
        <p:txBody>
          <a:bodyPr/>
          <a:lstStyle/>
          <a:p>
            <a:r>
              <a:rPr lang="pt-BR" b="1" dirty="0"/>
              <a:t>A administração realiza licitações quando ela não tem em seus quadros quem possa executar o serviço ou não tenha como fabricar ou construir o item objeto da licitação.</a:t>
            </a:r>
          </a:p>
          <a:p>
            <a:r>
              <a:rPr lang="pt-BR" dirty="0"/>
              <a:t>Exemplo: um treinamento de servidores. Se a administração não dispõe de uma escola de governo ou de professores capacitados e em condições de oferecer o treinamento, o caminho é a contratação de terceiros.</a:t>
            </a:r>
          </a:p>
          <a:p>
            <a:r>
              <a:rPr lang="pt-BR" dirty="0"/>
              <a:t>Exemplo: A compra de um veículo de transporte, a administração não dispõe de fábricas de veículos para sua utilização.</a:t>
            </a:r>
          </a:p>
        </p:txBody>
      </p:sp>
    </p:spTree>
    <p:extLst>
      <p:ext uri="{BB962C8B-B14F-4D97-AF65-F5344CB8AC3E}">
        <p14:creationId xmlns:p14="http://schemas.microsoft.com/office/powerpoint/2010/main" val="24286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15D54-34C4-59A8-201D-98DB9276D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licitação é obrigatória?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99D9AA-9084-8A5A-A748-1A17CFE64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>
                <a:solidFill>
                  <a:srgbClr val="FF0000"/>
                </a:solidFill>
              </a:rPr>
              <a:t>Sim</a:t>
            </a:r>
            <a:r>
              <a:rPr lang="pt-BR" sz="3200" dirty="0"/>
              <a:t>, a administração deve contratar fornecedores, seja de serviço ou de produtos, via licitação.</a:t>
            </a:r>
          </a:p>
          <a:p>
            <a:r>
              <a:rPr lang="pt-BR" sz="3200" dirty="0"/>
              <a:t>Essa é uma regra constitucional.</a:t>
            </a:r>
          </a:p>
          <a:p>
            <a:r>
              <a:rPr lang="pt-BR" sz="3200" b="0" i="0" dirty="0">
                <a:solidFill>
                  <a:srgbClr val="001D35"/>
                </a:solidFill>
                <a:effectLst/>
                <a:latin typeface="Google Sans"/>
              </a:rPr>
              <a:t>O artigo 37, inciso XXI da Constituição Federal estabelece que a licitação é a regra geral para contratações públicas.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5365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ACB724-D7B5-E24A-748D-3A9E8084D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Elaboração do ETP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333FC7-B2BB-8222-84A3-690B011A2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ETP é elaborado por uma comissão de planejamento, formada por servidores e podendo ser integrada pelo secretário municipal, assessor ou diretor.</a:t>
            </a:r>
          </a:p>
          <a:p>
            <a:r>
              <a:rPr lang="pt-BR" dirty="0"/>
              <a:t>Esta comissão deverá utilizar um modelo aprovado por regulamento (no município ou no órgão), buscando as informações exigidas em lei.</a:t>
            </a:r>
          </a:p>
          <a:p>
            <a:r>
              <a:rPr lang="pt-BR" dirty="0"/>
              <a:t>Os itens do artigo 18, § 1º SÃO ITENS OBRIGATÓRIOS. </a:t>
            </a:r>
          </a:p>
        </p:txBody>
      </p:sp>
    </p:spTree>
    <p:extLst>
      <p:ext uri="{BB962C8B-B14F-4D97-AF65-F5344CB8AC3E}">
        <p14:creationId xmlns:p14="http://schemas.microsoft.com/office/powerpoint/2010/main" val="35395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369CFA-CF00-8F17-34FB-B26C84F79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Transição</a:t>
            </a:r>
          </a:p>
        </p:txBody>
      </p:sp>
    </p:spTree>
    <p:extLst>
      <p:ext uri="{BB962C8B-B14F-4D97-AF65-F5344CB8AC3E}">
        <p14:creationId xmlns:p14="http://schemas.microsoft.com/office/powerpoint/2010/main" val="1698540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A0F78-AB5D-9C5A-8B0E-4F989E999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 que é e como deve ser elaborado o documento de formalização de demanda (DFD)?</a:t>
            </a:r>
            <a:br>
              <a:rPr lang="pt-B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E95D55-4E36-E2B6-2F28-0B2D931C1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Concluído o ETP onde a comissão de planejamento opina que o contrato é viável e que há condições de contratação, o setor interessado vai protocolar o pedido de abertura de licitação através do DOCUMENTO DE FORMALIZAÇÃO DE DEMANDA.</a:t>
            </a:r>
          </a:p>
          <a:p>
            <a:r>
              <a:rPr lang="pt-BR" dirty="0"/>
              <a:t>Esse documento, que dá início ao pedido de licitação, será instruído pelo ETP e pelo TERMO DE REFERÊNCIA ou PROJETO BÁSICO (caso seja uma obra o objeto da contratação).</a:t>
            </a:r>
          </a:p>
          <a:p>
            <a:r>
              <a:rPr lang="pt-BR" dirty="0"/>
              <a:t>O DFD é também de regulamentação obrigatória pelo ente licitante.</a:t>
            </a:r>
          </a:p>
          <a:p>
            <a:r>
              <a:rPr lang="pt-BR" dirty="0"/>
              <a:t>Há regulamentos prevendo o DFD antes do ETP</a:t>
            </a:r>
          </a:p>
        </p:txBody>
      </p:sp>
    </p:spTree>
    <p:extLst>
      <p:ext uri="{BB962C8B-B14F-4D97-AF65-F5344CB8AC3E}">
        <p14:creationId xmlns:p14="http://schemas.microsoft.com/office/powerpoint/2010/main" val="170502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8FC4AC-DD35-530C-338C-3FEEB152F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Onde é inserido o DFD?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4EF568-59E4-86E0-2222-D095AC8C9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licitações, no modelo da lei nº 14.133/21 são todas </a:t>
            </a:r>
            <a:r>
              <a:rPr lang="pt-BR" b="1" dirty="0"/>
              <a:t>eletrônicas</a:t>
            </a:r>
            <a:r>
              <a:rPr lang="pt-BR" dirty="0"/>
              <a:t>, inclusive a contratação direta.</a:t>
            </a:r>
          </a:p>
          <a:p>
            <a:r>
              <a:rPr lang="pt-BR" dirty="0"/>
              <a:t>Por isso, os regulamentos preveem a inserção do DFD no sistema eletrônico de licitação</a:t>
            </a:r>
          </a:p>
          <a:p>
            <a:r>
              <a:rPr lang="pt-BR" dirty="0"/>
              <a:t> Quando o processo tem início de forma física (papel) e depois levado para o sistema eletrônico, o DFD é inserido nos sistemas com informações do processo físico.</a:t>
            </a:r>
          </a:p>
        </p:txBody>
      </p:sp>
    </p:spTree>
    <p:extLst>
      <p:ext uri="{BB962C8B-B14F-4D97-AF65-F5344CB8AC3E}">
        <p14:creationId xmlns:p14="http://schemas.microsoft.com/office/powerpoint/2010/main" val="16803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F216B0-5152-CDBE-71D0-0C7B40EF8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 que é e como deve ser elaborado o termo de referência ou o projeto básico?</a:t>
            </a:r>
            <a:br>
              <a:rPr lang="pt-B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73A570-424B-307D-AE0B-87A06985C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termo de referência é um documento que já existia no âmbito da antiga lei e que foi mantido (com características diferentes) na Lei nº 14.133/21.</a:t>
            </a:r>
          </a:p>
          <a:p>
            <a:r>
              <a:rPr lang="pt-BR" dirty="0"/>
              <a:t>O termo de referência vai descrever as características do produto ou serviço a ser adquirido, inclusive características dos eventuais fornecedores e as condições de entrega.</a:t>
            </a:r>
          </a:p>
          <a:p>
            <a:r>
              <a:rPr lang="pt-BR" dirty="0"/>
              <a:t>Ele é elaborado OBRIGATORIAMENTE após o ETP. Não pode ser elaborado antes. </a:t>
            </a:r>
          </a:p>
          <a:p>
            <a:r>
              <a:rPr lang="pt-BR" b="1" dirty="0"/>
              <a:t>Atenção nos processos de contratação quanto à inserção deles.</a:t>
            </a:r>
          </a:p>
        </p:txBody>
      </p:sp>
    </p:spTree>
    <p:extLst>
      <p:ext uri="{BB962C8B-B14F-4D97-AF65-F5344CB8AC3E}">
        <p14:creationId xmlns:p14="http://schemas.microsoft.com/office/powerpoint/2010/main" val="204130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FE451-5C2C-ABC3-A6DB-3D4A1BD82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Contratação direta: inexigibilidade de licitação e dispensa de licitação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00D109-574E-EB56-8B47-BC7D61942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Grandes problemas das gestões</a:t>
            </a:r>
          </a:p>
          <a:p>
            <a:r>
              <a:rPr lang="pt-BR" sz="3200" dirty="0"/>
              <a:t>Abusar do valor elevado permitido para contratações diretas e praticar irregularidade grave e até improbidade administrativa</a:t>
            </a:r>
          </a:p>
          <a:p>
            <a:r>
              <a:rPr lang="pt-BR" sz="3200" dirty="0"/>
              <a:t>Fracionamento de despesas</a:t>
            </a:r>
          </a:p>
        </p:txBody>
      </p:sp>
    </p:spTree>
    <p:extLst>
      <p:ext uri="{BB962C8B-B14F-4D97-AF65-F5344CB8AC3E}">
        <p14:creationId xmlns:p14="http://schemas.microsoft.com/office/powerpoint/2010/main" val="8459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C3FC1-1F88-7727-C87E-15656B1F8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o fracionamento?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4CA885-FA87-5948-1286-6121E66C5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 dividir a despesa para adoção de dispensa de licitação ou modalidade de licitação de menor valor.</a:t>
            </a:r>
          </a:p>
          <a:p>
            <a:r>
              <a:rPr lang="pt-BR" b="1" i="1" dirty="0">
                <a:latin typeface="Amasis MT Pro" panose="020F0502020204030204" pitchFamily="18" charset="0"/>
              </a:rPr>
              <a:t>Exemplo: prefeito quer reformar uma praça da cidade. Os serviços necessários são:</a:t>
            </a:r>
          </a:p>
          <a:p>
            <a:r>
              <a:rPr lang="pt-BR" b="1" i="1" dirty="0">
                <a:latin typeface="Amasis MT Pro" panose="020F0502020204030204" pitchFamily="18" charset="0"/>
              </a:rPr>
              <a:t>Pintura de bancos e meio-fio</a:t>
            </a:r>
          </a:p>
          <a:p>
            <a:r>
              <a:rPr lang="pt-BR" b="1" i="1" dirty="0">
                <a:latin typeface="Amasis MT Pro" panose="020F0502020204030204" pitchFamily="18" charset="0"/>
              </a:rPr>
              <a:t>Conserto dos bancos</a:t>
            </a:r>
          </a:p>
          <a:p>
            <a:r>
              <a:rPr lang="pt-BR" b="1" i="1" dirty="0">
                <a:latin typeface="Amasis MT Pro" panose="020F0502020204030204" pitchFamily="18" charset="0"/>
              </a:rPr>
              <a:t>Reparo de uma fonte de água</a:t>
            </a:r>
          </a:p>
          <a:p>
            <a:r>
              <a:rPr lang="pt-BR" b="1" i="1" dirty="0">
                <a:latin typeface="Amasis MT Pro" panose="020F0502020204030204" pitchFamily="18" charset="0"/>
              </a:rPr>
              <a:t>Reparo na iluminação.</a:t>
            </a:r>
          </a:p>
          <a:p>
            <a:r>
              <a:rPr lang="pt-BR" dirty="0"/>
              <a:t>Ele realiza um contrato com cada fornecedor. </a:t>
            </a:r>
          </a:p>
        </p:txBody>
      </p:sp>
    </p:spTree>
    <p:extLst>
      <p:ext uri="{BB962C8B-B14F-4D97-AF65-F5344CB8AC3E}">
        <p14:creationId xmlns:p14="http://schemas.microsoft.com/office/powerpoint/2010/main" val="54787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73B0B-6E5F-2126-05C8-447BA303E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 que é contratação direta?</a:t>
            </a:r>
            <a:br>
              <a:rPr lang="pt-BR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1E9BDD-88B2-EC7D-42F5-8E2F3C0A6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 contratação direta é uma exceção, que a lei prevê, estipulando hipóteses em que a administração pode NÃO licitar.</a:t>
            </a:r>
          </a:p>
          <a:p>
            <a:r>
              <a:rPr lang="pt-BR" sz="3600" dirty="0"/>
              <a:t>A licitação é a regra.</a:t>
            </a:r>
          </a:p>
          <a:p>
            <a:r>
              <a:rPr lang="pt-BR" sz="3600" dirty="0"/>
              <a:t>A contratação direta é a exceção.</a:t>
            </a:r>
          </a:p>
        </p:txBody>
      </p:sp>
    </p:spTree>
    <p:extLst>
      <p:ext uri="{BB962C8B-B14F-4D97-AF65-F5344CB8AC3E}">
        <p14:creationId xmlns:p14="http://schemas.microsoft.com/office/powerpoint/2010/main" val="317219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CCA199-6A15-0F59-A643-06857B443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057275" algn="l"/>
              </a:tabLst>
            </a:pPr>
            <a:r>
              <a:rPr lang="pt-BR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Quando ocorre a inexigibilidade de licitação?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E5D26F-B51A-42EC-CA4D-1E4F75FB7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O caso da inexigibilidade é quando a administração não tem condições de licitar, ou seja, a licitação é inviável.</a:t>
            </a:r>
          </a:p>
          <a:p>
            <a:r>
              <a:rPr lang="pt-BR" sz="3600" dirty="0"/>
              <a:t>Mesmo que a administração queira licitar, ela não é possível.</a:t>
            </a:r>
          </a:p>
        </p:txBody>
      </p:sp>
    </p:spTree>
    <p:extLst>
      <p:ext uri="{BB962C8B-B14F-4D97-AF65-F5344CB8AC3E}">
        <p14:creationId xmlns:p14="http://schemas.microsoft.com/office/powerpoint/2010/main" val="153288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933DE7-95C8-2F2E-19B1-B881152381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FA033-993C-633D-2E72-54A43B81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057275" algn="l"/>
              </a:tabLst>
            </a:pPr>
            <a:r>
              <a:rPr lang="pt-BR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Quando ocorre a inexigibilidade de licitação?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C4E8AF-B3A1-31D4-5244-E7E501ABD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Exemplo1</a:t>
            </a:r>
            <a:r>
              <a:rPr lang="pt-BR" dirty="0"/>
              <a:t>: quando o item pretendido é produzido por um único fornecedor. Uma peça de um equipamento que só pode ser substituída por original. </a:t>
            </a:r>
          </a:p>
          <a:p>
            <a:r>
              <a:rPr lang="pt-BR" dirty="0"/>
              <a:t>Peça de um celular SAMSUNG danificado (que pertence à administração e esteja na garantia)</a:t>
            </a:r>
          </a:p>
          <a:p>
            <a:r>
              <a:rPr lang="pt-BR" b="1" dirty="0"/>
              <a:t>Exemplo 2</a:t>
            </a:r>
            <a:r>
              <a:rPr lang="pt-BR" dirty="0"/>
              <a:t>: contratação de artistas. Não há dois cantores Zé Ramalho.</a:t>
            </a:r>
          </a:p>
          <a:p>
            <a:r>
              <a:rPr lang="pt-BR" b="1" dirty="0"/>
              <a:t>Exemplo 3</a:t>
            </a:r>
            <a:r>
              <a:rPr lang="pt-BR" dirty="0"/>
              <a:t>: contratação de cursos e treinamentos.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94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AF7A7D-9BD9-54A1-75DE-22E817F32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Quando ocorrem as hipóteses de dispensa de licitação?</a:t>
            </a:r>
            <a:br>
              <a:rPr lang="pt-BR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7B15FD-4982-54ED-8525-575C016AD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/>
              <a:t>No caso da </a:t>
            </a:r>
            <a:r>
              <a:rPr lang="pt-BR" sz="3200" dirty="0">
                <a:highlight>
                  <a:srgbClr val="FFFF00"/>
                </a:highlight>
              </a:rPr>
              <a:t>dispensa</a:t>
            </a:r>
            <a:r>
              <a:rPr lang="pt-BR" sz="3200" dirty="0"/>
              <a:t>, a licitação </a:t>
            </a:r>
            <a:r>
              <a:rPr lang="pt-BR" sz="3200" b="1" dirty="0"/>
              <a:t>é viável </a:t>
            </a:r>
            <a:r>
              <a:rPr lang="pt-BR" sz="3200" dirty="0"/>
              <a:t>(possível), mas existem características que permitem a contratação por dispensa.</a:t>
            </a:r>
          </a:p>
          <a:p>
            <a:r>
              <a:rPr lang="pt-BR" sz="3200" dirty="0"/>
              <a:t>A dispensa pode ocorrer por conta do valor (baixo, que não justifique uma licitação)</a:t>
            </a:r>
          </a:p>
          <a:p>
            <a:r>
              <a:rPr lang="pt-BR" sz="3200" dirty="0"/>
              <a:t>Quando não aparecerem interessados na licitação.</a:t>
            </a:r>
          </a:p>
          <a:p>
            <a:r>
              <a:rPr lang="pt-BR" sz="3200" dirty="0"/>
              <a:t>Compra de peças durante a garantia de um equipamento.</a:t>
            </a:r>
          </a:p>
          <a:p>
            <a:r>
              <a:rPr lang="pt-BR" sz="3200" dirty="0"/>
              <a:t>Casos de emergência ou calamidade.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454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08E3CF-F9FB-2532-058E-179F2C37C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Valores da dispensa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BCF0BB-0B4C-7F9F-20CB-F96B6FFBF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Serviços e bens - 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R$ 59.906,02 (cinquenta e nove mil novecentos e seis reais e dois centavos)</a:t>
            </a:r>
          </a:p>
          <a:p>
            <a:r>
              <a:rPr lang="pt-BR" sz="3200" dirty="0">
                <a:solidFill>
                  <a:srgbClr val="000000"/>
                </a:solidFill>
                <a:latin typeface="Arial" panose="020B0604020202020204" pitchFamily="34" charset="0"/>
              </a:rPr>
              <a:t>Obras - 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R$ 119.812,02 (cento e dezenove mil oitocentos e doze reais e dois centavos)</a:t>
            </a:r>
            <a:r>
              <a:rPr lang="pt-BR" sz="3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77895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0729D5-CA64-0211-1B3B-134E3DD53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transição?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9F63E1-1676-F7F8-E7DB-21FD4F963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4000" dirty="0"/>
              <a:t>A transição é a fase ocorrida “pós-eleições” onde se garante ao eleito, a oportunidade de acompanhar as ações em curso e a continuidade administrativa, </a:t>
            </a:r>
            <a:r>
              <a:rPr lang="pt-BR" sz="4000" b="1" dirty="0"/>
              <a:t>sem prejuízo para a população do município.</a:t>
            </a:r>
          </a:p>
        </p:txBody>
      </p:sp>
    </p:spTree>
    <p:extLst>
      <p:ext uri="{BB962C8B-B14F-4D97-AF65-F5344CB8AC3E}">
        <p14:creationId xmlns:p14="http://schemas.microsoft.com/office/powerpoint/2010/main" val="7130859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7F975-75FA-D708-1475-E020C045B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Dispensa eletrônica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30051A-2E36-4C5C-9458-1A23952DD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 lei diz que a dispensa deve ser realizada </a:t>
            </a:r>
            <a:r>
              <a:rPr lang="pt-BR" b="1" u="sng" dirty="0"/>
              <a:t>preferencialmente</a:t>
            </a:r>
            <a:r>
              <a:rPr lang="pt-BR" dirty="0"/>
              <a:t> no modelo eletrônico.</a:t>
            </a:r>
          </a:p>
          <a:p>
            <a:r>
              <a:rPr lang="pt-BR" dirty="0"/>
              <a:t>O gestor faz o pedido, a cotação e publica num sistema eletrônico e deixa aberto para receber novas propostas de fornecedores por um prazo.</a:t>
            </a:r>
          </a:p>
          <a:p>
            <a:r>
              <a:rPr lang="pt-BR" dirty="0"/>
              <a:t>Se surgirem novos fornecedores, eles serão contratados.</a:t>
            </a:r>
          </a:p>
          <a:p>
            <a:r>
              <a:rPr lang="pt-BR" dirty="0"/>
              <a:t>A dispensa precisa estar regulamentada no ente que vai realiza-la.</a:t>
            </a:r>
          </a:p>
          <a:p>
            <a:r>
              <a:rPr lang="pt-BR" dirty="0"/>
              <a:t>Inclusive devem estar regulamentadas as hipóteses de dispensa eletrônica ou não.</a:t>
            </a:r>
          </a:p>
        </p:txBody>
      </p:sp>
    </p:spTree>
    <p:extLst>
      <p:ext uri="{BB962C8B-B14F-4D97-AF65-F5344CB8AC3E}">
        <p14:creationId xmlns:p14="http://schemas.microsoft.com/office/powerpoint/2010/main" val="348735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4CEEC-7A20-27EB-4EE2-2D131549D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Regras gerais aplicáveis à inexigibilidade e dispensa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5846C1-0162-3683-D832-71AB572CA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/>
              <a:t>Necessário o DFD, ETP, TR e análise de riscos, se for o caso.</a:t>
            </a:r>
          </a:p>
          <a:p>
            <a:r>
              <a:rPr lang="pt-BR" sz="3200" dirty="0"/>
              <a:t>Cálculo da estimativa da despesa (na forma do artigo 23)</a:t>
            </a:r>
          </a:p>
          <a:p>
            <a:r>
              <a:rPr lang="pt-BR" sz="3200" dirty="0"/>
              <a:t>Pareceres jurídicos e técnicos</a:t>
            </a:r>
          </a:p>
          <a:p>
            <a:r>
              <a:rPr lang="pt-BR" sz="3200" dirty="0"/>
              <a:t>Análise da habilitação e qualificação do fornecedor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550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DEC48-88CF-4B3D-351D-838E7E69F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Responsabilização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09BC6F-D537-1472-CFE6-FD9FC135D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Como dito,  a regra da Constituição é a realização da licitação.</a:t>
            </a:r>
          </a:p>
          <a:p>
            <a:r>
              <a:rPr lang="pt-BR" dirty="0"/>
              <a:t>Se o gestor optar por não licitar, deve trabalhar de forma muito correta, sob pena de responsabilização.</a:t>
            </a:r>
          </a:p>
          <a:p>
            <a:r>
              <a:rPr lang="pt-BR" b="0" i="1" dirty="0">
                <a:solidFill>
                  <a:srgbClr val="000000"/>
                </a:solidFill>
                <a:effectLst/>
                <a:latin typeface="Amasis MT Pro" panose="02040504050005020304" pitchFamily="18" charset="0"/>
              </a:rPr>
              <a:t>Art. 73.</a:t>
            </a:r>
            <a:r>
              <a:rPr lang="pt-BR" b="1" i="1" dirty="0">
                <a:solidFill>
                  <a:srgbClr val="000000"/>
                </a:solidFill>
                <a:effectLst/>
                <a:latin typeface="Amasis MT Pro" panose="02040504050005020304" pitchFamily="18" charset="0"/>
              </a:rPr>
              <a:t> </a:t>
            </a:r>
            <a:r>
              <a:rPr lang="pt-BR" b="0" i="1" dirty="0">
                <a:solidFill>
                  <a:srgbClr val="000000"/>
                </a:solidFill>
                <a:effectLst/>
                <a:latin typeface="Amasis MT Pro" panose="02040504050005020304" pitchFamily="18" charset="0"/>
              </a:rPr>
              <a:t>Na hipótese de contratação direta indevida ocorrida com dolo, fraude ou erro grosseiro, o contratado e o agente público responsável responderão solidariamente pelo dano causado ao erário, sem prejuízo de outras sanções legais cabíveis.</a:t>
            </a:r>
            <a:endParaRPr lang="pt-BR" i="1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32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D09F92-297C-3D7F-9701-705DFAD6B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modalidades licitatórias</a:t>
            </a:r>
          </a:p>
        </p:txBody>
      </p:sp>
      <p:pic>
        <p:nvPicPr>
          <p:cNvPr id="1026" name="Picture 2" descr="modalidades licitatórias">
            <a:extLst>
              <a:ext uri="{FF2B5EF4-FFF2-40B4-BE49-F238E27FC236}">
                <a16:creationId xmlns:a16="http://schemas.microsoft.com/office/drawing/2014/main" id="{DCA17590-220D-F98A-EC3C-17F2F962A1E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43" y="1937657"/>
            <a:ext cx="10077759" cy="352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1408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39F48-433C-DD0E-61AF-281727409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Modalidades licitatórias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C1C872-E24D-063D-7792-570084E52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A Lei nº 14.133/2021 prevê que a definição da modalidade de licitação deverá ser feita apenas em razão das características de seu objeto, ou seja, daquilo que será, não havendo mais restrições de valores. </a:t>
            </a:r>
          </a:p>
          <a:p>
            <a:r>
              <a:rPr lang="pt-BR" sz="3200" dirty="0"/>
              <a:t>No regime da antiga lei, a opção por uma ou outra modalidade levava em consideração o valor do objeto a ser licitado.</a:t>
            </a:r>
          </a:p>
        </p:txBody>
      </p:sp>
    </p:spTree>
    <p:extLst>
      <p:ext uri="{BB962C8B-B14F-4D97-AF65-F5344CB8AC3E}">
        <p14:creationId xmlns:p14="http://schemas.microsoft.com/office/powerpoint/2010/main" val="343453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D11319-F4FA-1393-2573-731773BF7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Modalidades mais usuais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A922DB-0713-21C5-D186-AAFE5A160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b="1" dirty="0"/>
              <a:t>Pregão</a:t>
            </a:r>
            <a:r>
              <a:rPr lang="pt-BR" sz="3600" dirty="0"/>
              <a:t> – serviços e objetos comuns</a:t>
            </a:r>
          </a:p>
          <a:p>
            <a:r>
              <a:rPr lang="pt-BR" sz="3600" b="1" dirty="0"/>
              <a:t>Concorrência</a:t>
            </a:r>
            <a:r>
              <a:rPr lang="pt-BR" sz="3600" dirty="0"/>
              <a:t> – serviços e objetos especiais (obras que não seja padronizadas, especialmente)</a:t>
            </a:r>
          </a:p>
        </p:txBody>
      </p:sp>
    </p:spTree>
    <p:extLst>
      <p:ext uri="{BB962C8B-B14F-4D97-AF65-F5344CB8AC3E}">
        <p14:creationId xmlns:p14="http://schemas.microsoft.com/office/powerpoint/2010/main" val="118168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E24190-5008-A395-8A8B-45B049ADC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Pregão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7A56D3-4DD6-CD7A-7965-C27A27D20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/>
              <a:t>Aqueles bens e serviços que podem ser definidos por um descritivo feito no termo de referência e seja considerado comum.</a:t>
            </a:r>
          </a:p>
          <a:p>
            <a:r>
              <a:rPr lang="pt-BR" sz="3200" b="1" dirty="0"/>
              <a:t>Exemplo</a:t>
            </a:r>
            <a:r>
              <a:rPr lang="pt-BR" sz="3200" dirty="0"/>
              <a:t>: a compra de um veículo. </a:t>
            </a:r>
          </a:p>
          <a:p>
            <a:r>
              <a:rPr lang="pt-BR" sz="3200" dirty="0"/>
              <a:t>A administração consegue descrever as características do veículo que ela pretende: 4 portas, bicombustível, motor 1.0, ar condicionado, vidro elétrico....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083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7D2F9-5B3B-BEE3-76C7-E1159F12C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Concorrência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D007F0-8873-EE0A-60F5-46DF1FF23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São itens considerados especiais.</a:t>
            </a:r>
          </a:p>
          <a:p>
            <a:r>
              <a:rPr lang="pt-BR" sz="3200" b="1" dirty="0"/>
              <a:t>Exemplo</a:t>
            </a:r>
            <a:r>
              <a:rPr lang="pt-BR" sz="3200" dirty="0"/>
              <a:t>: a construção de uma escola municipal. A escola terá características únicas, só dela. </a:t>
            </a:r>
          </a:p>
          <a:p>
            <a:r>
              <a:rPr lang="pt-BR" sz="3200" dirty="0"/>
              <a:t>Jamais terão escolas iguais, por conta do terreno, dos tamanhos...</a:t>
            </a:r>
          </a:p>
        </p:txBody>
      </p:sp>
    </p:spTree>
    <p:extLst>
      <p:ext uri="{BB962C8B-B14F-4D97-AF65-F5344CB8AC3E}">
        <p14:creationId xmlns:p14="http://schemas.microsoft.com/office/powerpoint/2010/main" val="362310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E14EC3-1EBA-C8EB-AA3E-46259A721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Plataformas eletrônicas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9D4790-FC7D-5B1A-48EC-FF9B74B01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As plataformas eletrônicas são sites/softwares usados para a realização das licitações públicas.</a:t>
            </a:r>
          </a:p>
          <a:p>
            <a:r>
              <a:rPr lang="pt-BR" sz="3200" dirty="0"/>
              <a:t>Há dois tipos de plataformas:</a:t>
            </a:r>
          </a:p>
          <a:p>
            <a:r>
              <a:rPr lang="pt-BR" sz="3200" b="1" dirty="0"/>
              <a:t>Públicas</a:t>
            </a:r>
            <a:r>
              <a:rPr lang="pt-BR" sz="3200" dirty="0"/>
              <a:t> ou desenvolvidas por entes públicos</a:t>
            </a:r>
          </a:p>
          <a:p>
            <a:r>
              <a:rPr lang="pt-BR" sz="3200" b="1" dirty="0"/>
              <a:t>Privadas</a:t>
            </a:r>
            <a:r>
              <a:rPr lang="pt-BR" sz="3200" dirty="0"/>
              <a:t> (pagas pelo órgão público ou fornecedores)</a:t>
            </a:r>
          </a:p>
        </p:txBody>
      </p:sp>
    </p:spTree>
    <p:extLst>
      <p:ext uri="{BB962C8B-B14F-4D97-AF65-F5344CB8AC3E}">
        <p14:creationId xmlns:p14="http://schemas.microsoft.com/office/powerpoint/2010/main" val="298226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5B7B8-5C0F-CD79-75E8-47386562C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Plataformas públicas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9E540E-531A-0522-449F-C7F0AECDB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ctr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1D35"/>
                </a:solidFill>
                <a:effectLst/>
                <a:latin typeface="Google Sans"/>
              </a:rPr>
              <a:t>Compras.gov.br</a:t>
            </a:r>
            <a:r>
              <a:rPr lang="pt-BR" b="0" i="0" dirty="0">
                <a:solidFill>
                  <a:srgbClr val="001D35"/>
                </a:solidFill>
                <a:effectLst/>
                <a:latin typeface="Google Sans"/>
              </a:rPr>
              <a:t>: O maior site de compras públicas do país, também conhecido como </a:t>
            </a:r>
            <a:r>
              <a:rPr lang="pt-BR" b="0" i="0" dirty="0" err="1">
                <a:solidFill>
                  <a:srgbClr val="001D35"/>
                </a:solidFill>
                <a:effectLst/>
                <a:latin typeface="Google Sans"/>
              </a:rPr>
              <a:t>ComprasNet</a:t>
            </a:r>
            <a:r>
              <a:rPr lang="pt-BR" b="0" i="0" dirty="0">
                <a:solidFill>
                  <a:srgbClr val="001D35"/>
                </a:solidFill>
                <a:effectLst/>
                <a:latin typeface="Google Sans"/>
              </a:rPr>
              <a:t>. É o portal oficial do Governo Federal, onde os órgãos federais realizam suas licitações eletrônicas. </a:t>
            </a:r>
          </a:p>
          <a:p>
            <a:pPr algn="l" fontAlgn="ctr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1D35"/>
                </a:solidFill>
                <a:effectLst/>
                <a:latin typeface="Google Sans"/>
              </a:rPr>
              <a:t>Licitações-e</a:t>
            </a:r>
            <a:r>
              <a:rPr lang="pt-BR" b="0" i="0" dirty="0">
                <a:solidFill>
                  <a:srgbClr val="001D35"/>
                </a:solidFill>
                <a:effectLst/>
                <a:latin typeface="Google Sans"/>
              </a:rPr>
              <a:t>: Mantido e atualizado pelo Banco do Brasil, para participar é necessário pagar uma taxa em uma agência do banco.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2192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86470C-071A-5122-4D4D-8D91398E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Falhas da transição que podem prejudicar a gestão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3946F1-3168-5FC6-84C2-BCC6DFE66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000" dirty="0"/>
              <a:t>1) O que a transição busca é </a:t>
            </a:r>
            <a:r>
              <a:rPr lang="pt-BR" sz="4000" b="1" dirty="0"/>
              <a:t>preparar a equipe entrante</a:t>
            </a:r>
            <a:r>
              <a:rPr lang="pt-BR" sz="4000" dirty="0"/>
              <a:t> para a realidade do município e o que se enfrentará nos primeiros meses.</a:t>
            </a:r>
          </a:p>
          <a:p>
            <a:r>
              <a:rPr lang="pt-BR" sz="4000" dirty="0"/>
              <a:t>2) Dar </a:t>
            </a:r>
            <a:r>
              <a:rPr lang="pt-BR" sz="4000" b="1" dirty="0"/>
              <a:t>conhecimento sobre </a:t>
            </a:r>
            <a:r>
              <a:rPr lang="pt-BR" sz="4000" dirty="0"/>
              <a:t>programas, convênios e prestação de contas de projeto em curso.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205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3B436B-1C67-C37F-67FA-F12EE1312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Plataformas privadas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3CDCE6-B846-6BF8-06BA-D1EB92403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ctr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1D35"/>
                </a:solidFill>
                <a:effectLst/>
                <a:latin typeface="Google Sans"/>
              </a:rPr>
              <a:t>Portal </a:t>
            </a:r>
            <a:r>
              <a:rPr lang="pt-BR" b="1" i="0" dirty="0" err="1">
                <a:solidFill>
                  <a:srgbClr val="001D35"/>
                </a:solidFill>
                <a:effectLst/>
                <a:latin typeface="Google Sans"/>
              </a:rPr>
              <a:t>Licitanet</a:t>
            </a:r>
            <a:endParaRPr lang="pt-BR" b="0" i="0" dirty="0">
              <a:solidFill>
                <a:srgbClr val="001D35"/>
              </a:solidFill>
              <a:effectLst/>
              <a:latin typeface="Google Sans"/>
            </a:endParaRPr>
          </a:p>
          <a:p>
            <a:pPr algn="l" fontAlgn="ctr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1D35"/>
                </a:solidFill>
                <a:effectLst/>
                <a:latin typeface="Google Sans"/>
              </a:rPr>
              <a:t>Portal de Compras Públicas</a:t>
            </a:r>
            <a:endParaRPr lang="pt-BR" b="0" i="0" dirty="0">
              <a:solidFill>
                <a:srgbClr val="001D35"/>
              </a:solidFill>
              <a:effectLst/>
              <a:latin typeface="Google Sans"/>
            </a:endParaRPr>
          </a:p>
          <a:p>
            <a:pPr algn="l" fontAlgn="ctr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1D35"/>
                </a:solidFill>
                <a:effectLst/>
                <a:latin typeface="Google Sans"/>
              </a:rPr>
              <a:t>Bolsa de Licitações do Brasil (BLL)</a:t>
            </a:r>
            <a:endParaRPr lang="pt-BR" b="0" i="0" dirty="0">
              <a:solidFill>
                <a:srgbClr val="001D35"/>
              </a:solidFill>
              <a:effectLst/>
              <a:latin typeface="Google Sans"/>
            </a:endParaRPr>
          </a:p>
          <a:p>
            <a:pPr algn="l" fontAlgn="ctr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1D35"/>
                </a:solidFill>
                <a:effectLst/>
                <a:latin typeface="Google Sans"/>
              </a:rPr>
              <a:t>Bolsa Nacional de Compras (BNC)</a:t>
            </a:r>
            <a:endParaRPr lang="pt-BR" b="0" i="0" dirty="0">
              <a:solidFill>
                <a:srgbClr val="001D35"/>
              </a:solidFill>
              <a:effectLst/>
              <a:latin typeface="Google Sans"/>
            </a:endParaRPr>
          </a:p>
          <a:p>
            <a:pPr algn="l" fontAlgn="ctr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1D35"/>
                </a:solidFill>
                <a:effectLst/>
                <a:latin typeface="Google Sans"/>
              </a:rPr>
              <a:t>Licita Mais Brasil</a:t>
            </a:r>
            <a:endParaRPr lang="pt-BR" b="0" i="0" dirty="0">
              <a:solidFill>
                <a:srgbClr val="001D35"/>
              </a:solidFill>
              <a:effectLst/>
              <a:latin typeface="Google Sans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81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3F6D79-D0F6-2B6D-55E6-BB37408FB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Diferença entre públicas e privadas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FC8E25-3AC3-0007-0D3E-CDD4627DD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diferença entre elas é grande. As públicas são geralmente gratuitas, não há pagamento por parte do usuário e do poder público.</a:t>
            </a:r>
          </a:p>
          <a:p>
            <a:r>
              <a:rPr lang="pt-BR" dirty="0"/>
              <a:t>As privadas são pagas. As vantagens dela é que o suporte é mais eficiente e os treinamentos e atualizações constantes.</a:t>
            </a:r>
          </a:p>
          <a:p>
            <a:r>
              <a:rPr lang="pt-BR" dirty="0"/>
              <a:t>As públicas, por serem gratuitas, o suporte é pior, geralmente deficiente.</a:t>
            </a:r>
          </a:p>
          <a:p>
            <a:r>
              <a:rPr lang="pt-BR" dirty="0"/>
              <a:t>As plataformas pagas tendem a ter um suporte melhor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140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4BA27-07CC-43D9-65E4-B1A50EA00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Transição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1D3963-FE93-933F-7B27-45D4B90324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6777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C6EA6C-26FF-68D3-2A06-CBF30737A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 maiores preocupações dos secretários e assessores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5D41EA-80C5-0522-F91B-D1D6A63CA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Garantir a </a:t>
            </a:r>
            <a:r>
              <a:rPr lang="pt-BR" b="1" dirty="0"/>
              <a:t>governabilidade</a:t>
            </a:r>
            <a:r>
              <a:rPr lang="pt-BR" dirty="0"/>
              <a:t>.</a:t>
            </a:r>
          </a:p>
          <a:p>
            <a:r>
              <a:rPr lang="pt-BR" dirty="0"/>
              <a:t>Manter o </a:t>
            </a:r>
            <a:r>
              <a:rPr lang="pt-BR" b="1" dirty="0"/>
              <a:t>funcionamento da administração</a:t>
            </a:r>
            <a:r>
              <a:rPr lang="pt-BR" dirty="0"/>
              <a:t>, pagamentos em dia, serviços de qualidade, funcionamento da máquina pública, bom atendimento, melhoria da arrecadação municipal, etc.</a:t>
            </a:r>
          </a:p>
          <a:p>
            <a:r>
              <a:rPr lang="pt-BR" dirty="0"/>
              <a:t>Garantir que, ao final do mês de janeiro, os servidores recebam seus salários regularmente.</a:t>
            </a:r>
          </a:p>
          <a:p>
            <a:r>
              <a:rPr lang="pt-BR" dirty="0"/>
              <a:t>Que o início da aulas tenha merenda escolar, tenha transporte.</a:t>
            </a:r>
          </a:p>
          <a:p>
            <a:r>
              <a:rPr lang="pt-BR" dirty="0"/>
              <a:t>Que as ruas sejam varridas e os resíduos sejam efetivamente recolhidos.</a:t>
            </a:r>
          </a:p>
        </p:txBody>
      </p:sp>
    </p:spTree>
    <p:extLst>
      <p:ext uri="{BB962C8B-B14F-4D97-AF65-F5344CB8AC3E}">
        <p14:creationId xmlns:p14="http://schemas.microsoft.com/office/powerpoint/2010/main" val="211539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8737FF-7A2A-5546-2758-018AA5094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8B5C02-6852-F666-75D9-42F8F447D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 maiores preocupações dos secretários e assessores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A22460-449B-A66C-407A-F2B1548A2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Solicitações à atual gestão:</a:t>
            </a:r>
          </a:p>
          <a:p>
            <a:r>
              <a:rPr lang="pt-BR" b="1" u="sng" dirty="0"/>
              <a:t>Contratos de natureza continuada </a:t>
            </a:r>
            <a:r>
              <a:rPr lang="pt-BR" dirty="0"/>
              <a:t>(coleta de lixo, limpeza urbana, transporte escolar, merenda escolar, manutenção, conservação e limpeza, software, consultorias...)</a:t>
            </a:r>
          </a:p>
          <a:p>
            <a:r>
              <a:rPr lang="pt-BR" dirty="0"/>
              <a:t>Acompanhamento da </a:t>
            </a:r>
            <a:r>
              <a:rPr lang="pt-BR" b="1" u="sng" dirty="0"/>
              <a:t>execução orçamentária </a:t>
            </a:r>
            <a:r>
              <a:rPr lang="pt-BR" dirty="0"/>
              <a:t>e comprometimento do orçamento de 2025.</a:t>
            </a:r>
          </a:p>
          <a:p>
            <a:r>
              <a:rPr lang="pt-BR" dirty="0"/>
              <a:t>Análise do </a:t>
            </a:r>
            <a:r>
              <a:rPr lang="pt-BR" b="1" dirty="0"/>
              <a:t>Plano Plurianual (PPA) e LOA-2025</a:t>
            </a:r>
            <a:r>
              <a:rPr lang="pt-BR" dirty="0"/>
              <a:t>.</a:t>
            </a:r>
          </a:p>
          <a:p>
            <a:r>
              <a:rPr lang="pt-BR" dirty="0"/>
              <a:t>Acompanhamento do controle do patrimônio (veículos, prédios, móveis, imóveis locados)</a:t>
            </a:r>
          </a:p>
        </p:txBody>
      </p:sp>
    </p:spTree>
    <p:extLst>
      <p:ext uri="{BB962C8B-B14F-4D97-AF65-F5344CB8AC3E}">
        <p14:creationId xmlns:p14="http://schemas.microsoft.com/office/powerpoint/2010/main" val="239280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902CB-4E7B-EEA1-B747-21ECB009D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Contratos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22D20A-4CA4-54A9-33B5-45003017C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Prazo de duração dos contratos (se há necessidade de eventual prorrogação e se é possível prorrogar!)</a:t>
            </a:r>
          </a:p>
          <a:p>
            <a:r>
              <a:rPr lang="pt-BR" dirty="0"/>
              <a:t>Se a prorrogação for nos primeiros meses de mandato, verificar a existência de saldo</a:t>
            </a:r>
          </a:p>
          <a:p>
            <a:r>
              <a:rPr lang="pt-BR" dirty="0"/>
              <a:t>No caso de inviabilidade e prorrogação (ex. ultrapassou 60 meses), verificar andamento de licitação.</a:t>
            </a:r>
          </a:p>
          <a:p>
            <a:r>
              <a:rPr lang="pt-BR" dirty="0"/>
              <a:t>Verificar saldo de atas de registro de preços, especialmente de produtos essenciais, como medicamentos, produtos de limpeza, etc.</a:t>
            </a:r>
          </a:p>
        </p:txBody>
      </p:sp>
    </p:spTree>
    <p:extLst>
      <p:ext uri="{BB962C8B-B14F-4D97-AF65-F5344CB8AC3E}">
        <p14:creationId xmlns:p14="http://schemas.microsoft.com/office/powerpoint/2010/main" val="17913756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0B620B-05D8-5C7B-F738-07B95A85E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Secretarias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A28717-419B-70B1-903A-FA48EDF1A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Educação</a:t>
            </a:r>
            <a:r>
              <a:rPr lang="pt-BR" dirty="0"/>
              <a:t> – transporte, merenda, manutenção, limpeza, segurança...</a:t>
            </a:r>
          </a:p>
          <a:p>
            <a:r>
              <a:rPr lang="pt-BR" b="1" dirty="0"/>
              <a:t>Saúde</a:t>
            </a:r>
            <a:r>
              <a:rPr lang="pt-BR" dirty="0"/>
              <a:t> – transporte, contratação de médicos, manutenção, limpeza, prestadores de serviços, medicamentos, exames..</a:t>
            </a:r>
          </a:p>
          <a:p>
            <a:r>
              <a:rPr lang="pt-BR" b="1" dirty="0"/>
              <a:t>Obras</a:t>
            </a:r>
            <a:r>
              <a:rPr lang="pt-BR" dirty="0"/>
              <a:t> – contratos de obras, manutenção, segurança, manutenção de veículos...</a:t>
            </a:r>
          </a:p>
          <a:p>
            <a:r>
              <a:rPr lang="pt-BR" b="1" dirty="0"/>
              <a:t>Administração</a:t>
            </a:r>
            <a:r>
              <a:rPr lang="pt-BR" dirty="0"/>
              <a:t> – contratos de pessoal, consultorias, softwares</a:t>
            </a:r>
          </a:p>
          <a:p>
            <a:r>
              <a:rPr lang="pt-BR" b="1" dirty="0"/>
              <a:t>Fazenda/Finanças </a:t>
            </a:r>
            <a:r>
              <a:rPr lang="pt-BR" dirty="0"/>
              <a:t>– softwares, consultorias, acompanhamento da arrecadação, execução fiscal...</a:t>
            </a:r>
          </a:p>
        </p:txBody>
      </p:sp>
    </p:spTree>
    <p:extLst>
      <p:ext uri="{BB962C8B-B14F-4D97-AF65-F5344CB8AC3E}">
        <p14:creationId xmlns:p14="http://schemas.microsoft.com/office/powerpoint/2010/main" val="1952089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BD8A26-E90E-65CE-A42C-169CCCEAC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Execução orçamentária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23B438-7D8B-57ED-E575-76D51880D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orçamento municipal tem alguns comprometimentos prévios:</a:t>
            </a:r>
          </a:p>
          <a:p>
            <a:r>
              <a:rPr lang="pt-BR" dirty="0"/>
              <a:t>Exemplos:</a:t>
            </a:r>
          </a:p>
          <a:p>
            <a:r>
              <a:rPr lang="pt-BR" dirty="0"/>
              <a:t>25% mínimo em educação</a:t>
            </a:r>
          </a:p>
          <a:p>
            <a:r>
              <a:rPr lang="pt-BR" dirty="0"/>
              <a:t>15% mínimo em saúde</a:t>
            </a:r>
          </a:p>
          <a:p>
            <a:r>
              <a:rPr lang="pt-BR" dirty="0"/>
              <a:t>Duodécimo Câmara Municipal</a:t>
            </a:r>
          </a:p>
          <a:p>
            <a:r>
              <a:rPr lang="pt-BR" dirty="0"/>
              <a:t>Contratos de natureza continuada (em andamento)</a:t>
            </a:r>
          </a:p>
          <a:p>
            <a:r>
              <a:rPr lang="pt-BR" dirty="0"/>
              <a:t>Novos projetos e novas licitações da gestão que assumirá em 2025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79598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9B387-2076-7DF6-2FFA-5FF95DB4D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fazer após a transição?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BB58DA-D73D-6AA2-78CB-B8DF230FC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Tomar providências relativas aos contratos de natureza continuada (renovação, prorrogação ou nova licitação!)</a:t>
            </a:r>
          </a:p>
          <a:p>
            <a:r>
              <a:rPr lang="pt-BR" sz="3200" dirty="0"/>
              <a:t>Verificar necessidades de contratação de pessoal (processo seletivo ou prorrogação de contratos)</a:t>
            </a:r>
          </a:p>
          <a:p>
            <a:r>
              <a:rPr lang="pt-BR" sz="3200" dirty="0"/>
              <a:t>Verificar prestação de contas de convênios.</a:t>
            </a:r>
          </a:p>
          <a:p>
            <a:r>
              <a:rPr lang="pt-BR" sz="3200" dirty="0"/>
              <a:t>Andamento de obras </a:t>
            </a:r>
          </a:p>
          <a:p>
            <a:r>
              <a:rPr lang="pt-BR" sz="3200" dirty="0"/>
              <a:t>Atas de registro de preços</a:t>
            </a:r>
          </a:p>
        </p:txBody>
      </p:sp>
    </p:spTree>
    <p:extLst>
      <p:ext uri="{BB962C8B-B14F-4D97-AF65-F5344CB8AC3E}">
        <p14:creationId xmlns:p14="http://schemas.microsoft.com/office/powerpoint/2010/main" val="3420409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2063E-5C8F-D5BB-41C3-0CA4B5107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Preparar equipe...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03B5CB-AF26-0190-712D-2D1EF5EEE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(Possível) Falta de pessoal (eventual necessidade de contratação)</a:t>
            </a:r>
          </a:p>
          <a:p>
            <a:r>
              <a:rPr lang="pt-BR" sz="3600" dirty="0"/>
              <a:t>Andamento de contratos (exemplo: contrato de coleta de lixo, fornecimento de medicamentos, transporte escolar...)</a:t>
            </a:r>
          </a:p>
          <a:p>
            <a:r>
              <a:rPr lang="pt-BR" sz="3600" dirty="0"/>
              <a:t>Finanças (pagamento de salários e contratos)</a:t>
            </a:r>
          </a:p>
          <a:p>
            <a:r>
              <a:rPr lang="pt-BR" sz="3600" dirty="0"/>
              <a:t>Patrimônio (bens móveis e imóveis)</a:t>
            </a:r>
          </a:p>
        </p:txBody>
      </p:sp>
    </p:spTree>
    <p:extLst>
      <p:ext uri="{BB962C8B-B14F-4D97-AF65-F5344CB8AC3E}">
        <p14:creationId xmlns:p14="http://schemas.microsoft.com/office/powerpoint/2010/main" val="324122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E03EC-C9A9-E741-2911-1BDE2C302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Programas e convênios em andamento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FECF03-EEE6-A01C-D23D-0BE9135B9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Acompanhamento de convênios, obras e projetos (garantir a continuidade desses)</a:t>
            </a:r>
          </a:p>
          <a:p>
            <a:r>
              <a:rPr lang="pt-BR" sz="4000" dirty="0"/>
              <a:t>Prestação de contas (evitando punição ao gestor que assume)</a:t>
            </a:r>
          </a:p>
        </p:txBody>
      </p:sp>
    </p:spTree>
    <p:extLst>
      <p:ext uri="{BB962C8B-B14F-4D97-AF65-F5344CB8AC3E}">
        <p14:creationId xmlns:p14="http://schemas.microsoft.com/office/powerpoint/2010/main" val="396760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CA5A79-607B-5AC0-2DA3-684ECB5AE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Convênios (TCU)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FC13A5-6221-A759-EBDB-B25692888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/>
              <a:t>SÚMULA nº 230</a:t>
            </a:r>
          </a:p>
          <a:p>
            <a:endParaRPr lang="pt-BR" dirty="0"/>
          </a:p>
          <a:p>
            <a:r>
              <a:rPr lang="pt-BR" dirty="0"/>
              <a:t>Compete ao </a:t>
            </a:r>
            <a:r>
              <a:rPr lang="pt-BR" b="1" dirty="0">
                <a:highlight>
                  <a:srgbClr val="FFFF00"/>
                </a:highlight>
              </a:rPr>
              <a:t>prefeito sucessor </a:t>
            </a:r>
            <a:r>
              <a:rPr lang="pt-BR" dirty="0"/>
              <a:t>apresentar as contas referentes aos recursos federais </a:t>
            </a:r>
            <a:r>
              <a:rPr lang="pt-BR" b="1" u="sng" dirty="0"/>
              <a:t>recebidos por seu antecessor</a:t>
            </a:r>
            <a:r>
              <a:rPr lang="pt-BR" dirty="0"/>
              <a:t>, quando este não o tiver feito ou, na impossibilidade de fazê-lo, adotar as medidas legais visando ao resguardo do patrimônio público com a instauração da competente Tomada de Contas Especial, </a:t>
            </a:r>
            <a:r>
              <a:rPr lang="pt-BR" dirty="0">
                <a:highlight>
                  <a:srgbClr val="FFFF00"/>
                </a:highlight>
              </a:rPr>
              <a:t>sob pena de corresponsabilidade.</a:t>
            </a:r>
          </a:p>
        </p:txBody>
      </p:sp>
    </p:spTree>
    <p:extLst>
      <p:ext uri="{BB962C8B-B14F-4D97-AF65-F5344CB8AC3E}">
        <p14:creationId xmlns:p14="http://schemas.microsoft.com/office/powerpoint/2010/main" val="85445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F5EA4-DC4D-CBD3-4637-CBE4159CF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Convênios (TCU)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BD313C-762F-E961-6415-3F2DFDB75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A responsabilidade do prefeito sucessor pela prestação de contas de recursos recebidos pelo antecessor, conforme prevista na Súmula TCU 230, </a:t>
            </a:r>
            <a:r>
              <a:rPr lang="pt-BR" b="1" dirty="0"/>
              <a:t>constitui presunção relativa</a:t>
            </a:r>
            <a:r>
              <a:rPr lang="pt-BR" dirty="0"/>
              <a:t>. Portanto pode ser afastada desde que a situação fática delineada no processo justifique essa medida. (Acórdão 6677/2016)</a:t>
            </a:r>
          </a:p>
        </p:txBody>
      </p:sp>
    </p:spTree>
    <p:extLst>
      <p:ext uri="{BB962C8B-B14F-4D97-AF65-F5344CB8AC3E}">
        <p14:creationId xmlns:p14="http://schemas.microsoft.com/office/powerpoint/2010/main" val="210470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2ED3B2-7295-22FD-98BD-99C8557021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D02D1-FF0F-DFFF-F258-113C1E886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Convênios (TCU)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EF5803-24A2-F18F-45EB-3BA137B5C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O fato de o prazo final para prestação de contas adentrar o mandato do prefeito sucessor não desonera o antecessor do ônus de comprovar o regular emprego dos recursos federais efetivamente gastos no período de sua gestão (art. 70, parágrafo único, da Constituição Federal c/c </a:t>
            </a:r>
            <a:r>
              <a:rPr lang="pt-BR" dirty="0" err="1"/>
              <a:t>arts</a:t>
            </a:r>
            <a:r>
              <a:rPr lang="pt-BR" dirty="0"/>
              <a:t>. 93 do Decreto-lei 200/1967 e 5º, inciso I, da Lei 8.443/1992) , </a:t>
            </a:r>
            <a:r>
              <a:rPr lang="pt-BR" b="1" u="sng" dirty="0"/>
              <a:t>independentemente de eventual responsabilidade do sucessor por omissão no dever de prestar contas </a:t>
            </a:r>
            <a:r>
              <a:rPr lang="pt-BR" dirty="0"/>
              <a:t>(Súmula TCU 230) . (Acórdão nº 7587/2024)</a:t>
            </a:r>
          </a:p>
        </p:txBody>
      </p:sp>
    </p:spTree>
    <p:extLst>
      <p:ext uri="{BB962C8B-B14F-4D97-AF65-F5344CB8AC3E}">
        <p14:creationId xmlns:p14="http://schemas.microsoft.com/office/powerpoint/2010/main" val="1900123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2569</Words>
  <Application>Microsoft Office PowerPoint</Application>
  <PresentationFormat>Widescreen</PresentationFormat>
  <Paragraphs>195</Paragraphs>
  <Slides>48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48</vt:i4>
      </vt:variant>
    </vt:vector>
  </HeadingPairs>
  <TitlesOfParts>
    <vt:vector size="55" baseType="lpstr">
      <vt:lpstr>Amasis MT Pro</vt:lpstr>
      <vt:lpstr>Aptos</vt:lpstr>
      <vt:lpstr>Aptos Display</vt:lpstr>
      <vt:lpstr>Arial</vt:lpstr>
      <vt:lpstr>Calibri</vt:lpstr>
      <vt:lpstr>Google Sans</vt:lpstr>
      <vt:lpstr>Tema do Office</vt:lpstr>
      <vt:lpstr>       Transição de governo municipal, licitações e primeiras ações dos secretários municipais</vt:lpstr>
      <vt:lpstr>Transição</vt:lpstr>
      <vt:lpstr>O que é transição?</vt:lpstr>
      <vt:lpstr>Falhas da transição que podem prejudicar a gestão</vt:lpstr>
      <vt:lpstr>Preparar equipe...</vt:lpstr>
      <vt:lpstr>Programas e convênios em andamento</vt:lpstr>
      <vt:lpstr>Convênios (TCU)</vt:lpstr>
      <vt:lpstr>Convênios (TCU)</vt:lpstr>
      <vt:lpstr>Convênios (TCU)</vt:lpstr>
      <vt:lpstr>Caderno da transição</vt:lpstr>
      <vt:lpstr>Preparação dos novos secretários: licitação</vt:lpstr>
      <vt:lpstr>Nova Lei de Licitações</vt:lpstr>
      <vt:lpstr>O que o secretário municipal precisa saber sobre a nova lei de licitações?</vt:lpstr>
      <vt:lpstr>Decisão nº 439/98 - TCU</vt:lpstr>
      <vt:lpstr>O que o secretário municipal precisa saber sobre a nova lei de licitações?</vt:lpstr>
      <vt:lpstr>Licitações eletrônicas</vt:lpstr>
      <vt:lpstr>Como nasce a licitação: ETP, DFD e TR/PB</vt:lpstr>
      <vt:lpstr>A licitação é obrigatória?</vt:lpstr>
      <vt:lpstr>Elaboração do ETP</vt:lpstr>
      <vt:lpstr>O que é e como deve ser elaborado o documento de formalização de demanda (DFD)? </vt:lpstr>
      <vt:lpstr>Onde é inserido o DFD?</vt:lpstr>
      <vt:lpstr>O que é e como deve ser elaborado o termo de referência ou o projeto básico? </vt:lpstr>
      <vt:lpstr>Contratação direta: inexigibilidade de licitação e dispensa de licitação </vt:lpstr>
      <vt:lpstr>O que é o fracionamento?</vt:lpstr>
      <vt:lpstr>O que é contratação direta? </vt:lpstr>
      <vt:lpstr>Quando ocorre a inexigibilidade de licitação?</vt:lpstr>
      <vt:lpstr>Quando ocorre a inexigibilidade de licitação?</vt:lpstr>
      <vt:lpstr>Quando ocorrem as hipóteses de dispensa de licitação? </vt:lpstr>
      <vt:lpstr>Valores da dispensa</vt:lpstr>
      <vt:lpstr>Dispensa eletrônica</vt:lpstr>
      <vt:lpstr>Regras gerais aplicáveis à inexigibilidade e dispensa</vt:lpstr>
      <vt:lpstr>Responsabilização</vt:lpstr>
      <vt:lpstr>A modalidades licitatórias</vt:lpstr>
      <vt:lpstr>Modalidades licitatórias</vt:lpstr>
      <vt:lpstr>Modalidades mais usuais</vt:lpstr>
      <vt:lpstr>Pregão</vt:lpstr>
      <vt:lpstr>Concorrência</vt:lpstr>
      <vt:lpstr>Plataformas eletrônicas</vt:lpstr>
      <vt:lpstr>Plataformas públicas</vt:lpstr>
      <vt:lpstr>Plataformas privadas</vt:lpstr>
      <vt:lpstr>Diferença entre públicas e privadas</vt:lpstr>
      <vt:lpstr>Transição</vt:lpstr>
      <vt:lpstr>As maiores preocupações dos secretários e assessores</vt:lpstr>
      <vt:lpstr>As maiores preocupações dos secretários e assessores</vt:lpstr>
      <vt:lpstr>Contratos</vt:lpstr>
      <vt:lpstr>Secretarias</vt:lpstr>
      <vt:lpstr>Execução orçamentária</vt:lpstr>
      <vt:lpstr>O que fazer após a transição?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José Souto Tostes</dc:creator>
  <cp:lastModifiedBy>José Souto Tostes</cp:lastModifiedBy>
  <cp:revision>1</cp:revision>
  <dcterms:created xsi:type="dcterms:W3CDTF">2024-11-11T13:12:06Z</dcterms:created>
  <dcterms:modified xsi:type="dcterms:W3CDTF">2024-11-12T16:06:40Z</dcterms:modified>
</cp:coreProperties>
</file>